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80" r:id="rId5"/>
  </p:sldMasterIdLst>
  <p:notesMasterIdLst>
    <p:notesMasterId r:id="rId13"/>
  </p:notesMasterIdLst>
  <p:handoutMasterIdLst>
    <p:handoutMasterId r:id="rId14"/>
  </p:handoutMasterIdLst>
  <p:sldIdLst>
    <p:sldId id="260" r:id="rId6"/>
    <p:sldId id="259" r:id="rId7"/>
    <p:sldId id="261" r:id="rId8"/>
    <p:sldId id="262" r:id="rId9"/>
    <p:sldId id="263" r:id="rId10"/>
    <p:sldId id="264" r:id="rId11"/>
    <p:sldId id="265" r:id="rId12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  <p15:guide id="3" orient="horz" pos="2514">
          <p15:clr>
            <a:srgbClr val="A4A3A4"/>
          </p15:clr>
        </p15:guide>
        <p15:guide id="4" orient="horz" pos="4319">
          <p15:clr>
            <a:srgbClr val="A4A3A4"/>
          </p15:clr>
        </p15:guide>
        <p15:guide id="5" orient="horz" pos="4032">
          <p15:clr>
            <a:srgbClr val="A4A3A4"/>
          </p15:clr>
        </p15:guide>
        <p15:guide id="6" orient="horz" pos="720">
          <p15:clr>
            <a:srgbClr val="A4A3A4"/>
          </p15:clr>
        </p15:guide>
        <p15:guide id="7" orient="horz" pos="1008">
          <p15:clr>
            <a:srgbClr val="A4A3A4"/>
          </p15:clr>
        </p15:guide>
        <p15:guide id="8" pos="7677">
          <p15:clr>
            <a:srgbClr val="A4A3A4"/>
          </p15:clr>
        </p15:guide>
        <p15:guide id="9" pos="288">
          <p15:clr>
            <a:srgbClr val="A4A3A4"/>
          </p15:clr>
        </p15:guide>
        <p15:guide id="10" pos="7386">
          <p15:clr>
            <a:srgbClr val="A4A3A4"/>
          </p15:clr>
        </p15:guide>
        <p15:guide id="11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ser" initials="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9E0"/>
    <a:srgbClr val="FFFFFF"/>
    <a:srgbClr val="004D71"/>
    <a:srgbClr val="004363"/>
    <a:srgbClr val="005275"/>
    <a:srgbClr val="226D8C"/>
    <a:srgbClr val="FF8036"/>
    <a:srgbClr val="D52655"/>
    <a:srgbClr val="8CB726"/>
    <a:srgbClr val="A03C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64" autoAdjust="0"/>
    <p:restoredTop sz="99583" autoAdjust="0"/>
  </p:normalViewPr>
  <p:slideViewPr>
    <p:cSldViewPr snapToGrid="0">
      <p:cViewPr varScale="1">
        <p:scale>
          <a:sx n="114" d="100"/>
          <a:sy n="114" d="100"/>
        </p:scale>
        <p:origin x="882" y="108"/>
      </p:cViewPr>
      <p:guideLst>
        <p:guide orient="horz"/>
        <p:guide/>
        <p:guide orient="horz" pos="2514"/>
        <p:guide orient="horz" pos="4319"/>
        <p:guide orient="horz" pos="4032"/>
        <p:guide orient="horz" pos="720"/>
        <p:guide orient="horz" pos="1008"/>
        <p:guide pos="7677"/>
        <p:guide pos="288"/>
        <p:guide pos="7386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-2760" y="-11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C55A9D-5483-4786-B314-1B6DC26C2E02}" type="doc">
      <dgm:prSet loTypeId="urn:microsoft.com/office/officeart/2008/layout/AlternatingHexagons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0A77D9A-89A1-4277-922D-688129D89945}">
      <dgm:prSet phldrT="[Text]"/>
      <dgm:spPr/>
      <dgm:t>
        <a:bodyPr/>
        <a:lstStyle/>
        <a:p>
          <a:r>
            <a:rPr lang="en-IN" dirty="0"/>
            <a:t>Bridge</a:t>
          </a:r>
        </a:p>
      </dgm:t>
    </dgm:pt>
    <dgm:pt modelId="{94416D86-1FD5-46B5-A424-220550B7200E}" type="parTrans" cxnId="{5019089A-5BF4-4494-B2E6-C41D53708508}">
      <dgm:prSet/>
      <dgm:spPr/>
      <dgm:t>
        <a:bodyPr/>
        <a:lstStyle/>
        <a:p>
          <a:endParaRPr lang="en-IN"/>
        </a:p>
      </dgm:t>
    </dgm:pt>
    <dgm:pt modelId="{EC3E3C0E-05BD-43DE-8363-5A777490C4CB}" type="sibTrans" cxnId="{5019089A-5BF4-4494-B2E6-C41D53708508}">
      <dgm:prSet/>
      <dgm:spPr/>
      <dgm:t>
        <a:bodyPr/>
        <a:lstStyle/>
        <a:p>
          <a:endParaRPr lang="en-IN"/>
        </a:p>
      </dgm:t>
    </dgm:pt>
    <dgm:pt modelId="{EE632AEE-F911-4FF7-BC62-43AE2F413762}">
      <dgm:prSet phldrT="[Text]"/>
      <dgm:spPr/>
      <dgm:t>
        <a:bodyPr/>
        <a:lstStyle/>
        <a:p>
          <a:endParaRPr lang="en-IN" dirty="0"/>
        </a:p>
      </dgm:t>
    </dgm:pt>
    <dgm:pt modelId="{877500BC-244D-43AF-8E33-3DA243C690A0}" type="parTrans" cxnId="{5CFE1345-A9B1-42E6-B748-049FC51711BB}">
      <dgm:prSet/>
      <dgm:spPr/>
      <dgm:t>
        <a:bodyPr/>
        <a:lstStyle/>
        <a:p>
          <a:endParaRPr lang="en-IN"/>
        </a:p>
      </dgm:t>
    </dgm:pt>
    <dgm:pt modelId="{7ABF3CC0-AB8D-4F3D-93BF-EE9EE8C3B6F3}" type="sibTrans" cxnId="{5CFE1345-A9B1-42E6-B748-049FC51711BB}">
      <dgm:prSet/>
      <dgm:spPr/>
      <dgm:t>
        <a:bodyPr/>
        <a:lstStyle/>
        <a:p>
          <a:endParaRPr lang="en-IN"/>
        </a:p>
      </dgm:t>
    </dgm:pt>
    <dgm:pt modelId="{ED057656-AE32-4438-A154-9878DEEAE0D8}">
      <dgm:prSet phldrT="[Text]"/>
      <dgm:spPr/>
      <dgm:t>
        <a:bodyPr/>
        <a:lstStyle/>
        <a:p>
          <a:r>
            <a:rPr lang="en-IN" dirty="0"/>
            <a:t>Funnel</a:t>
          </a:r>
        </a:p>
      </dgm:t>
    </dgm:pt>
    <dgm:pt modelId="{C1028D73-A4B5-4743-A537-A2BB4A7EEB50}" type="parTrans" cxnId="{7223C629-35CD-4588-A261-BAA37644A79C}">
      <dgm:prSet/>
      <dgm:spPr/>
      <dgm:t>
        <a:bodyPr/>
        <a:lstStyle/>
        <a:p>
          <a:endParaRPr lang="en-IN"/>
        </a:p>
      </dgm:t>
    </dgm:pt>
    <dgm:pt modelId="{F30BF2A9-FBB1-4331-B84F-EB346F0CC40E}" type="sibTrans" cxnId="{7223C629-35CD-4588-A261-BAA37644A79C}">
      <dgm:prSet custT="1"/>
      <dgm:spPr/>
      <dgm:t>
        <a:bodyPr/>
        <a:lstStyle/>
        <a:p>
          <a:r>
            <a:rPr lang="en-IN" sz="1500" dirty="0"/>
            <a:t>Water line</a:t>
          </a:r>
        </a:p>
      </dgm:t>
    </dgm:pt>
    <dgm:pt modelId="{C5BB12F3-2996-44A9-8156-1EF6FD78B7BF}">
      <dgm:prSet phldrT="[Text]"/>
      <dgm:spPr/>
      <dgm:t>
        <a:bodyPr/>
        <a:lstStyle/>
        <a:p>
          <a:r>
            <a:rPr lang="en-IN" dirty="0"/>
            <a:t>Bulbous</a:t>
          </a:r>
        </a:p>
      </dgm:t>
    </dgm:pt>
    <dgm:pt modelId="{DE1F25B3-0DC5-45D1-9FF1-AAFBC0B039C5}" type="parTrans" cxnId="{FC5A586C-FDE7-428F-818E-00E8497C8D21}">
      <dgm:prSet/>
      <dgm:spPr/>
      <dgm:t>
        <a:bodyPr/>
        <a:lstStyle/>
        <a:p>
          <a:endParaRPr lang="en-IN"/>
        </a:p>
      </dgm:t>
    </dgm:pt>
    <dgm:pt modelId="{8E0ABE31-6FBC-4532-B33E-EF12581C0961}" type="sibTrans" cxnId="{FC5A586C-FDE7-428F-818E-00E8497C8D21}">
      <dgm:prSet custT="1"/>
      <dgm:spPr/>
      <dgm:t>
        <a:bodyPr/>
        <a:lstStyle/>
        <a:p>
          <a:r>
            <a:rPr lang="en-IN" sz="1400" dirty="0"/>
            <a:t>Crane</a:t>
          </a:r>
        </a:p>
      </dgm:t>
    </dgm:pt>
    <dgm:pt modelId="{6A55BBCE-03F9-4B5D-BEB2-6BF1A1709DEA}">
      <dgm:prSet phldrT="[Text]"/>
      <dgm:spPr/>
      <dgm:t>
        <a:bodyPr/>
        <a:lstStyle/>
        <a:p>
          <a:r>
            <a:rPr lang="en-IN" dirty="0"/>
            <a:t>Hull</a:t>
          </a:r>
        </a:p>
      </dgm:t>
    </dgm:pt>
    <dgm:pt modelId="{B7C1C7B0-BF75-4220-8B29-D1941123520F}" type="parTrans" cxnId="{C1B6052A-C96F-45F9-BD47-A38A47C59199}">
      <dgm:prSet/>
      <dgm:spPr/>
      <dgm:t>
        <a:bodyPr/>
        <a:lstStyle/>
        <a:p>
          <a:endParaRPr lang="en-IN"/>
        </a:p>
      </dgm:t>
    </dgm:pt>
    <dgm:pt modelId="{B148E695-AE07-4CE7-A2C8-9BD829A5449E}" type="sibTrans" cxnId="{C1B6052A-C96F-45F9-BD47-A38A47C59199}">
      <dgm:prSet custT="1"/>
      <dgm:spPr/>
      <dgm:t>
        <a:bodyPr/>
        <a:lstStyle/>
        <a:p>
          <a:r>
            <a:rPr lang="en-IN" sz="1400" dirty="0"/>
            <a:t>Star Board</a:t>
          </a:r>
        </a:p>
      </dgm:t>
    </dgm:pt>
    <dgm:pt modelId="{DE83845C-597D-445D-9CFE-4315806A8949}">
      <dgm:prSet phldrT="[Text]"/>
      <dgm:spPr/>
      <dgm:t>
        <a:bodyPr/>
        <a:lstStyle/>
        <a:p>
          <a:r>
            <a:rPr lang="en-IN" dirty="0"/>
            <a:t>Port Side</a:t>
          </a:r>
        </a:p>
      </dgm:t>
    </dgm:pt>
    <dgm:pt modelId="{0D3276C0-99F3-4236-AAE0-F7E3AE3B5BF2}" type="parTrans" cxnId="{DD34DD7C-721F-4E06-83D1-249175DF8584}">
      <dgm:prSet/>
      <dgm:spPr/>
      <dgm:t>
        <a:bodyPr/>
        <a:lstStyle/>
        <a:p>
          <a:endParaRPr lang="en-IN"/>
        </a:p>
      </dgm:t>
    </dgm:pt>
    <dgm:pt modelId="{A5AFD132-A459-48DB-8689-98A00C820B76}" type="sibTrans" cxnId="{DD34DD7C-721F-4E06-83D1-249175DF8584}">
      <dgm:prSet/>
      <dgm:spPr/>
      <dgm:t>
        <a:bodyPr/>
        <a:lstStyle/>
        <a:p>
          <a:r>
            <a:rPr lang="en-IN" dirty="0"/>
            <a:t>Structure</a:t>
          </a:r>
        </a:p>
      </dgm:t>
    </dgm:pt>
    <dgm:pt modelId="{FE649BB2-3E38-4496-BB21-74BE8373B30D}">
      <dgm:prSet phldrT="[Text]"/>
      <dgm:spPr/>
      <dgm:t>
        <a:bodyPr/>
        <a:lstStyle/>
        <a:p>
          <a:r>
            <a:rPr lang="en-IN" dirty="0"/>
            <a:t>Deck</a:t>
          </a:r>
        </a:p>
      </dgm:t>
    </dgm:pt>
    <dgm:pt modelId="{234BD07F-E329-4764-9906-2EEA7A412EE3}" type="parTrans" cxnId="{4697EB27-C7CE-41EA-B556-60B77CE2F793}">
      <dgm:prSet/>
      <dgm:spPr/>
      <dgm:t>
        <a:bodyPr/>
        <a:lstStyle/>
        <a:p>
          <a:endParaRPr lang="en-IN"/>
        </a:p>
      </dgm:t>
    </dgm:pt>
    <dgm:pt modelId="{BC507F18-4F7B-42A9-BD76-8A58E718089C}" type="sibTrans" cxnId="{4697EB27-C7CE-41EA-B556-60B77CE2F793}">
      <dgm:prSet/>
      <dgm:spPr/>
      <dgm:t>
        <a:bodyPr/>
        <a:lstStyle/>
        <a:p>
          <a:r>
            <a:rPr lang="en-IN" dirty="0"/>
            <a:t>Forecastle</a:t>
          </a:r>
        </a:p>
      </dgm:t>
    </dgm:pt>
    <dgm:pt modelId="{929E0A03-EE07-4812-B6EA-072FF4223C88}" type="pres">
      <dgm:prSet presAssocID="{CEC55A9D-5483-4786-B314-1B6DC26C2E02}" presName="Name0" presStyleCnt="0">
        <dgm:presLayoutVars>
          <dgm:chMax/>
          <dgm:chPref/>
          <dgm:dir/>
          <dgm:animLvl val="lvl"/>
        </dgm:presLayoutVars>
      </dgm:prSet>
      <dgm:spPr/>
    </dgm:pt>
    <dgm:pt modelId="{84DD4F26-2977-48CF-A916-962AC752CED1}" type="pres">
      <dgm:prSet presAssocID="{F0A77D9A-89A1-4277-922D-688129D89945}" presName="composite" presStyleCnt="0"/>
      <dgm:spPr/>
    </dgm:pt>
    <dgm:pt modelId="{B2FF5C3A-D90C-4FD1-8933-A4AF0D6CB9A6}" type="pres">
      <dgm:prSet presAssocID="{F0A77D9A-89A1-4277-922D-688129D89945}" presName="Parent1" presStyleLbl="node1" presStyleIdx="0" presStyleCnt="12">
        <dgm:presLayoutVars>
          <dgm:chMax val="1"/>
          <dgm:chPref val="1"/>
          <dgm:bulletEnabled val="1"/>
        </dgm:presLayoutVars>
      </dgm:prSet>
      <dgm:spPr/>
    </dgm:pt>
    <dgm:pt modelId="{F9F4F976-8F1D-4F35-BE91-81B7241AC3F1}" type="pres">
      <dgm:prSet presAssocID="{F0A77D9A-89A1-4277-922D-688129D89945}" presName="Childtext1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C615687C-74FD-4FE1-B1BC-7F9DA183AD59}" type="pres">
      <dgm:prSet presAssocID="{F0A77D9A-89A1-4277-922D-688129D89945}" presName="BalanceSpacing" presStyleCnt="0"/>
      <dgm:spPr/>
    </dgm:pt>
    <dgm:pt modelId="{76BAD0A3-7E02-4F17-95EF-3659DE1D2727}" type="pres">
      <dgm:prSet presAssocID="{F0A77D9A-89A1-4277-922D-688129D89945}" presName="BalanceSpacing1" presStyleCnt="0"/>
      <dgm:spPr/>
    </dgm:pt>
    <dgm:pt modelId="{E809D65E-54BD-4525-9751-F12F11E4A000}" type="pres">
      <dgm:prSet presAssocID="{EC3E3C0E-05BD-43DE-8363-5A777490C4CB}" presName="Accent1Text" presStyleLbl="node1" presStyleIdx="1" presStyleCnt="12"/>
      <dgm:spPr/>
    </dgm:pt>
    <dgm:pt modelId="{978538C4-39CE-4913-91DE-2C0CF6044598}" type="pres">
      <dgm:prSet presAssocID="{EC3E3C0E-05BD-43DE-8363-5A777490C4CB}" presName="spaceBetweenRectangles" presStyleCnt="0"/>
      <dgm:spPr/>
    </dgm:pt>
    <dgm:pt modelId="{9DE0B435-BF55-41E3-AE84-C03968AF056F}" type="pres">
      <dgm:prSet presAssocID="{ED057656-AE32-4438-A154-9878DEEAE0D8}" presName="composite" presStyleCnt="0"/>
      <dgm:spPr/>
    </dgm:pt>
    <dgm:pt modelId="{842AD449-4A28-4325-B993-802FE56B648C}" type="pres">
      <dgm:prSet presAssocID="{ED057656-AE32-4438-A154-9878DEEAE0D8}" presName="Parent1" presStyleLbl="node1" presStyleIdx="2" presStyleCnt="12">
        <dgm:presLayoutVars>
          <dgm:chMax val="1"/>
          <dgm:chPref val="1"/>
          <dgm:bulletEnabled val="1"/>
        </dgm:presLayoutVars>
      </dgm:prSet>
      <dgm:spPr/>
    </dgm:pt>
    <dgm:pt modelId="{DB117346-36B1-45D5-B532-87ED72FBA4C5}" type="pres">
      <dgm:prSet presAssocID="{ED057656-AE32-4438-A154-9878DEEAE0D8}" presName="Childtext1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21CAB483-FBDE-4A51-899F-FB7D3A486A0C}" type="pres">
      <dgm:prSet presAssocID="{ED057656-AE32-4438-A154-9878DEEAE0D8}" presName="BalanceSpacing" presStyleCnt="0"/>
      <dgm:spPr/>
    </dgm:pt>
    <dgm:pt modelId="{2E7A6421-5FAB-43E3-8374-197D14161453}" type="pres">
      <dgm:prSet presAssocID="{ED057656-AE32-4438-A154-9878DEEAE0D8}" presName="BalanceSpacing1" presStyleCnt="0"/>
      <dgm:spPr/>
    </dgm:pt>
    <dgm:pt modelId="{F2ED88FB-B0EB-48B9-BCEE-09691CEAB4ED}" type="pres">
      <dgm:prSet presAssocID="{F30BF2A9-FBB1-4331-B84F-EB346F0CC40E}" presName="Accent1Text" presStyleLbl="node1" presStyleIdx="3" presStyleCnt="12" custLinFactNeighborX="3227" custLinFactNeighborY="1044"/>
      <dgm:spPr/>
    </dgm:pt>
    <dgm:pt modelId="{E64F06EC-3C75-4547-B145-38D281504CF3}" type="pres">
      <dgm:prSet presAssocID="{F30BF2A9-FBB1-4331-B84F-EB346F0CC40E}" presName="spaceBetweenRectangles" presStyleCnt="0"/>
      <dgm:spPr/>
    </dgm:pt>
    <dgm:pt modelId="{A9E13651-DCD4-43FB-9861-6130D8C58711}" type="pres">
      <dgm:prSet presAssocID="{C5BB12F3-2996-44A9-8156-1EF6FD78B7BF}" presName="composite" presStyleCnt="0"/>
      <dgm:spPr/>
    </dgm:pt>
    <dgm:pt modelId="{29795C62-74AA-4C5F-8924-B3490D94E3EA}" type="pres">
      <dgm:prSet presAssocID="{C5BB12F3-2996-44A9-8156-1EF6FD78B7BF}" presName="Parent1" presStyleLbl="node1" presStyleIdx="4" presStyleCnt="12">
        <dgm:presLayoutVars>
          <dgm:chMax val="1"/>
          <dgm:chPref val="1"/>
          <dgm:bulletEnabled val="1"/>
        </dgm:presLayoutVars>
      </dgm:prSet>
      <dgm:spPr/>
    </dgm:pt>
    <dgm:pt modelId="{40D3BE07-1B76-4633-A859-F3C3ED92921A}" type="pres">
      <dgm:prSet presAssocID="{C5BB12F3-2996-44A9-8156-1EF6FD78B7BF}" presName="Childtext1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EE3642C4-8D52-4019-84E5-4032AB9664F8}" type="pres">
      <dgm:prSet presAssocID="{C5BB12F3-2996-44A9-8156-1EF6FD78B7BF}" presName="BalanceSpacing" presStyleCnt="0"/>
      <dgm:spPr/>
    </dgm:pt>
    <dgm:pt modelId="{1F703F92-088C-46D0-A307-BDAFDE81D82D}" type="pres">
      <dgm:prSet presAssocID="{C5BB12F3-2996-44A9-8156-1EF6FD78B7BF}" presName="BalanceSpacing1" presStyleCnt="0"/>
      <dgm:spPr/>
    </dgm:pt>
    <dgm:pt modelId="{3814F9ED-049D-41B1-811F-3586ECF57A38}" type="pres">
      <dgm:prSet presAssocID="{8E0ABE31-6FBC-4532-B33E-EF12581C0961}" presName="Accent1Text" presStyleLbl="node1" presStyleIdx="5" presStyleCnt="12"/>
      <dgm:spPr/>
    </dgm:pt>
    <dgm:pt modelId="{4A6D8AEE-00BE-4258-A708-4089F0F886DD}" type="pres">
      <dgm:prSet presAssocID="{8E0ABE31-6FBC-4532-B33E-EF12581C0961}" presName="spaceBetweenRectangles" presStyleCnt="0"/>
      <dgm:spPr/>
    </dgm:pt>
    <dgm:pt modelId="{53B5A47C-583B-4497-971B-86E1E1FF1580}" type="pres">
      <dgm:prSet presAssocID="{6A55BBCE-03F9-4B5D-BEB2-6BF1A1709DEA}" presName="composite" presStyleCnt="0"/>
      <dgm:spPr/>
    </dgm:pt>
    <dgm:pt modelId="{9824A04A-8B0A-4299-90D2-AC4570FE7460}" type="pres">
      <dgm:prSet presAssocID="{6A55BBCE-03F9-4B5D-BEB2-6BF1A1709DEA}" presName="Parent1" presStyleLbl="node1" presStyleIdx="6" presStyleCnt="12">
        <dgm:presLayoutVars>
          <dgm:chMax val="1"/>
          <dgm:chPref val="1"/>
          <dgm:bulletEnabled val="1"/>
        </dgm:presLayoutVars>
      </dgm:prSet>
      <dgm:spPr/>
    </dgm:pt>
    <dgm:pt modelId="{070F7E0B-3D28-4D18-96F1-B2D3ADE134E1}" type="pres">
      <dgm:prSet presAssocID="{6A55BBCE-03F9-4B5D-BEB2-6BF1A1709DEA}" presName="Childtext1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0B910868-AD2B-4F65-8CFF-724C1840D9D6}" type="pres">
      <dgm:prSet presAssocID="{6A55BBCE-03F9-4B5D-BEB2-6BF1A1709DEA}" presName="BalanceSpacing" presStyleCnt="0"/>
      <dgm:spPr/>
    </dgm:pt>
    <dgm:pt modelId="{BFBD5B6F-A532-464A-A314-5450E02D8C0B}" type="pres">
      <dgm:prSet presAssocID="{6A55BBCE-03F9-4B5D-BEB2-6BF1A1709DEA}" presName="BalanceSpacing1" presStyleCnt="0"/>
      <dgm:spPr/>
    </dgm:pt>
    <dgm:pt modelId="{3A82A915-53A7-4530-9E34-B38926E1B689}" type="pres">
      <dgm:prSet presAssocID="{B148E695-AE07-4CE7-A2C8-9BD829A5449E}" presName="Accent1Text" presStyleLbl="node1" presStyleIdx="7" presStyleCnt="12"/>
      <dgm:spPr/>
    </dgm:pt>
    <dgm:pt modelId="{F4DF7DB4-D29E-4487-A4BE-305F450F9A53}" type="pres">
      <dgm:prSet presAssocID="{B148E695-AE07-4CE7-A2C8-9BD829A5449E}" presName="spaceBetweenRectangles" presStyleCnt="0"/>
      <dgm:spPr/>
    </dgm:pt>
    <dgm:pt modelId="{29D2BED7-313D-4CBA-8C07-77C12737882C}" type="pres">
      <dgm:prSet presAssocID="{DE83845C-597D-445D-9CFE-4315806A8949}" presName="composite" presStyleCnt="0"/>
      <dgm:spPr/>
    </dgm:pt>
    <dgm:pt modelId="{5898E388-F43F-48DC-8A75-C7B5694D196B}" type="pres">
      <dgm:prSet presAssocID="{DE83845C-597D-445D-9CFE-4315806A8949}" presName="Parent1" presStyleLbl="node1" presStyleIdx="8" presStyleCnt="12">
        <dgm:presLayoutVars>
          <dgm:chMax val="1"/>
          <dgm:chPref val="1"/>
          <dgm:bulletEnabled val="1"/>
        </dgm:presLayoutVars>
      </dgm:prSet>
      <dgm:spPr/>
    </dgm:pt>
    <dgm:pt modelId="{19E15B6A-543B-4690-AFD2-B94CBEE1DCFF}" type="pres">
      <dgm:prSet presAssocID="{DE83845C-597D-445D-9CFE-4315806A8949}" presName="Childtext1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F6C0FEE8-22AB-4B01-837B-BB44C33B7D1A}" type="pres">
      <dgm:prSet presAssocID="{DE83845C-597D-445D-9CFE-4315806A8949}" presName="BalanceSpacing" presStyleCnt="0"/>
      <dgm:spPr/>
    </dgm:pt>
    <dgm:pt modelId="{4AA1FFE1-E437-4627-B434-82678F390019}" type="pres">
      <dgm:prSet presAssocID="{DE83845C-597D-445D-9CFE-4315806A8949}" presName="BalanceSpacing1" presStyleCnt="0"/>
      <dgm:spPr/>
    </dgm:pt>
    <dgm:pt modelId="{DD41A73B-F693-4BA0-BC26-2026B7844598}" type="pres">
      <dgm:prSet presAssocID="{A5AFD132-A459-48DB-8689-98A00C820B76}" presName="Accent1Text" presStyleLbl="node1" presStyleIdx="9" presStyleCnt="12"/>
      <dgm:spPr/>
    </dgm:pt>
    <dgm:pt modelId="{104786CC-2469-47C2-8995-B0DE15F47C1A}" type="pres">
      <dgm:prSet presAssocID="{A5AFD132-A459-48DB-8689-98A00C820B76}" presName="spaceBetweenRectangles" presStyleCnt="0"/>
      <dgm:spPr/>
    </dgm:pt>
    <dgm:pt modelId="{408A88E1-5E2E-47B7-8EDA-3629FDED5DDD}" type="pres">
      <dgm:prSet presAssocID="{FE649BB2-3E38-4496-BB21-74BE8373B30D}" presName="composite" presStyleCnt="0"/>
      <dgm:spPr/>
    </dgm:pt>
    <dgm:pt modelId="{BACFCAAB-091F-4D1D-8C46-11B46EB45F99}" type="pres">
      <dgm:prSet presAssocID="{FE649BB2-3E38-4496-BB21-74BE8373B30D}" presName="Parent1" presStyleLbl="node1" presStyleIdx="10" presStyleCnt="12">
        <dgm:presLayoutVars>
          <dgm:chMax val="1"/>
          <dgm:chPref val="1"/>
          <dgm:bulletEnabled val="1"/>
        </dgm:presLayoutVars>
      </dgm:prSet>
      <dgm:spPr/>
    </dgm:pt>
    <dgm:pt modelId="{05EB550B-13E1-466C-B29B-610763FCC4EC}" type="pres">
      <dgm:prSet presAssocID="{FE649BB2-3E38-4496-BB21-74BE8373B30D}" presName="Childtext1" presStyleLbl="revTx" presStyleIdx="5" presStyleCnt="6">
        <dgm:presLayoutVars>
          <dgm:chMax val="0"/>
          <dgm:chPref val="0"/>
          <dgm:bulletEnabled val="1"/>
        </dgm:presLayoutVars>
      </dgm:prSet>
      <dgm:spPr/>
    </dgm:pt>
    <dgm:pt modelId="{9C7E03BC-73AE-45D2-95EF-2ACE715A667D}" type="pres">
      <dgm:prSet presAssocID="{FE649BB2-3E38-4496-BB21-74BE8373B30D}" presName="BalanceSpacing" presStyleCnt="0"/>
      <dgm:spPr/>
    </dgm:pt>
    <dgm:pt modelId="{EA804C3A-186C-4372-8FED-267127C863A0}" type="pres">
      <dgm:prSet presAssocID="{FE649BB2-3E38-4496-BB21-74BE8373B30D}" presName="BalanceSpacing1" presStyleCnt="0"/>
      <dgm:spPr/>
    </dgm:pt>
    <dgm:pt modelId="{10ED944B-9E41-4CF6-B638-F51245409DD2}" type="pres">
      <dgm:prSet presAssocID="{BC507F18-4F7B-42A9-BD76-8A58E718089C}" presName="Accent1Text" presStyleLbl="node1" presStyleIdx="11" presStyleCnt="12"/>
      <dgm:spPr/>
    </dgm:pt>
  </dgm:ptLst>
  <dgm:cxnLst>
    <dgm:cxn modelId="{4697EB27-C7CE-41EA-B556-60B77CE2F793}" srcId="{CEC55A9D-5483-4786-B314-1B6DC26C2E02}" destId="{FE649BB2-3E38-4496-BB21-74BE8373B30D}" srcOrd="5" destOrd="0" parTransId="{234BD07F-E329-4764-9906-2EEA7A412EE3}" sibTransId="{BC507F18-4F7B-42A9-BD76-8A58E718089C}"/>
    <dgm:cxn modelId="{7223C629-35CD-4588-A261-BAA37644A79C}" srcId="{CEC55A9D-5483-4786-B314-1B6DC26C2E02}" destId="{ED057656-AE32-4438-A154-9878DEEAE0D8}" srcOrd="1" destOrd="0" parTransId="{C1028D73-A4B5-4743-A537-A2BB4A7EEB50}" sibTransId="{F30BF2A9-FBB1-4331-B84F-EB346F0CC40E}"/>
    <dgm:cxn modelId="{C1B6052A-C96F-45F9-BD47-A38A47C59199}" srcId="{CEC55A9D-5483-4786-B314-1B6DC26C2E02}" destId="{6A55BBCE-03F9-4B5D-BEB2-6BF1A1709DEA}" srcOrd="3" destOrd="0" parTransId="{B7C1C7B0-BF75-4220-8B29-D1941123520F}" sibTransId="{B148E695-AE07-4CE7-A2C8-9BD829A5449E}"/>
    <dgm:cxn modelId="{1993402E-70E9-46DC-A909-BAA4464D4F54}" type="presOf" srcId="{C5BB12F3-2996-44A9-8156-1EF6FD78B7BF}" destId="{29795C62-74AA-4C5F-8924-B3490D94E3EA}" srcOrd="0" destOrd="0" presId="urn:microsoft.com/office/officeart/2008/layout/AlternatingHexagons"/>
    <dgm:cxn modelId="{FB693D2F-17B3-41FC-9BF3-AE3CDF50CD5B}" type="presOf" srcId="{8E0ABE31-6FBC-4532-B33E-EF12581C0961}" destId="{3814F9ED-049D-41B1-811F-3586ECF57A38}" srcOrd="0" destOrd="0" presId="urn:microsoft.com/office/officeart/2008/layout/AlternatingHexagons"/>
    <dgm:cxn modelId="{AF78DC33-D0DE-4AE9-8DD1-91B8E23F0E6E}" type="presOf" srcId="{EC3E3C0E-05BD-43DE-8363-5A777490C4CB}" destId="{E809D65E-54BD-4525-9751-F12F11E4A000}" srcOrd="0" destOrd="0" presId="urn:microsoft.com/office/officeart/2008/layout/AlternatingHexagons"/>
    <dgm:cxn modelId="{E9760C3F-B85B-467E-8090-7776BEE4FB02}" type="presOf" srcId="{BC507F18-4F7B-42A9-BD76-8A58E718089C}" destId="{10ED944B-9E41-4CF6-B638-F51245409DD2}" srcOrd="0" destOrd="0" presId="urn:microsoft.com/office/officeart/2008/layout/AlternatingHexagons"/>
    <dgm:cxn modelId="{5CFE1345-A9B1-42E6-B748-049FC51711BB}" srcId="{F0A77D9A-89A1-4277-922D-688129D89945}" destId="{EE632AEE-F911-4FF7-BC62-43AE2F413762}" srcOrd="0" destOrd="0" parTransId="{877500BC-244D-43AF-8E33-3DA243C690A0}" sibTransId="{7ABF3CC0-AB8D-4F3D-93BF-EE9EE8C3B6F3}"/>
    <dgm:cxn modelId="{E0EDB846-9E2C-475F-98D7-4FCB8BE99E84}" type="presOf" srcId="{6A55BBCE-03F9-4B5D-BEB2-6BF1A1709DEA}" destId="{9824A04A-8B0A-4299-90D2-AC4570FE7460}" srcOrd="0" destOrd="0" presId="urn:microsoft.com/office/officeart/2008/layout/AlternatingHexagons"/>
    <dgm:cxn modelId="{FC5A586C-FDE7-428F-818E-00E8497C8D21}" srcId="{CEC55A9D-5483-4786-B314-1B6DC26C2E02}" destId="{C5BB12F3-2996-44A9-8156-1EF6FD78B7BF}" srcOrd="2" destOrd="0" parTransId="{DE1F25B3-0DC5-45D1-9FF1-AAFBC0B039C5}" sibTransId="{8E0ABE31-6FBC-4532-B33E-EF12581C0961}"/>
    <dgm:cxn modelId="{DD34DD7C-721F-4E06-83D1-249175DF8584}" srcId="{CEC55A9D-5483-4786-B314-1B6DC26C2E02}" destId="{DE83845C-597D-445D-9CFE-4315806A8949}" srcOrd="4" destOrd="0" parTransId="{0D3276C0-99F3-4236-AAE0-F7E3AE3B5BF2}" sibTransId="{A5AFD132-A459-48DB-8689-98A00C820B76}"/>
    <dgm:cxn modelId="{17AEB880-7E25-42FB-B477-3B63F8219295}" type="presOf" srcId="{A5AFD132-A459-48DB-8689-98A00C820B76}" destId="{DD41A73B-F693-4BA0-BC26-2026B7844598}" srcOrd="0" destOrd="0" presId="urn:microsoft.com/office/officeart/2008/layout/AlternatingHexagons"/>
    <dgm:cxn modelId="{914FE396-7561-4568-909A-94266200BB3F}" type="presOf" srcId="{F0A77D9A-89A1-4277-922D-688129D89945}" destId="{B2FF5C3A-D90C-4FD1-8933-A4AF0D6CB9A6}" srcOrd="0" destOrd="0" presId="urn:microsoft.com/office/officeart/2008/layout/AlternatingHexagons"/>
    <dgm:cxn modelId="{5019089A-5BF4-4494-B2E6-C41D53708508}" srcId="{CEC55A9D-5483-4786-B314-1B6DC26C2E02}" destId="{F0A77D9A-89A1-4277-922D-688129D89945}" srcOrd="0" destOrd="0" parTransId="{94416D86-1FD5-46B5-A424-220550B7200E}" sibTransId="{EC3E3C0E-05BD-43DE-8363-5A777490C4CB}"/>
    <dgm:cxn modelId="{E0604AA3-CED1-48C2-9993-A24073D9A5D1}" type="presOf" srcId="{EE632AEE-F911-4FF7-BC62-43AE2F413762}" destId="{F9F4F976-8F1D-4F35-BE91-81B7241AC3F1}" srcOrd="0" destOrd="0" presId="urn:microsoft.com/office/officeart/2008/layout/AlternatingHexagons"/>
    <dgm:cxn modelId="{FA47D5BE-4323-4ED1-B018-63EE2F7DE801}" type="presOf" srcId="{F30BF2A9-FBB1-4331-B84F-EB346F0CC40E}" destId="{F2ED88FB-B0EB-48B9-BCEE-09691CEAB4ED}" srcOrd="0" destOrd="0" presId="urn:microsoft.com/office/officeart/2008/layout/AlternatingHexagons"/>
    <dgm:cxn modelId="{F7B72FC6-CCDF-4F6F-8949-856A26C13A6C}" type="presOf" srcId="{FE649BB2-3E38-4496-BB21-74BE8373B30D}" destId="{BACFCAAB-091F-4D1D-8C46-11B46EB45F99}" srcOrd="0" destOrd="0" presId="urn:microsoft.com/office/officeart/2008/layout/AlternatingHexagons"/>
    <dgm:cxn modelId="{EBA49DC9-4D03-45DA-A761-65FF6F3195D0}" type="presOf" srcId="{ED057656-AE32-4438-A154-9878DEEAE0D8}" destId="{842AD449-4A28-4325-B993-802FE56B648C}" srcOrd="0" destOrd="0" presId="urn:microsoft.com/office/officeart/2008/layout/AlternatingHexagons"/>
    <dgm:cxn modelId="{F08ED6D6-951D-4F6F-9CFC-A426AE817B81}" type="presOf" srcId="{CEC55A9D-5483-4786-B314-1B6DC26C2E02}" destId="{929E0A03-EE07-4812-B6EA-072FF4223C88}" srcOrd="0" destOrd="0" presId="urn:microsoft.com/office/officeart/2008/layout/AlternatingHexagons"/>
    <dgm:cxn modelId="{558BC4DD-D0A1-473E-89CC-4162C6282B47}" type="presOf" srcId="{B148E695-AE07-4CE7-A2C8-9BD829A5449E}" destId="{3A82A915-53A7-4530-9E34-B38926E1B689}" srcOrd="0" destOrd="0" presId="urn:microsoft.com/office/officeart/2008/layout/AlternatingHexagons"/>
    <dgm:cxn modelId="{EA9351ED-4203-429B-874C-D135412C9574}" type="presOf" srcId="{DE83845C-597D-445D-9CFE-4315806A8949}" destId="{5898E388-F43F-48DC-8A75-C7B5694D196B}" srcOrd="0" destOrd="0" presId="urn:microsoft.com/office/officeart/2008/layout/AlternatingHexagons"/>
    <dgm:cxn modelId="{91BEFE89-2BDA-42EF-A1CC-3CA1CF888081}" type="presParOf" srcId="{929E0A03-EE07-4812-B6EA-072FF4223C88}" destId="{84DD4F26-2977-48CF-A916-962AC752CED1}" srcOrd="0" destOrd="0" presId="urn:microsoft.com/office/officeart/2008/layout/AlternatingHexagons"/>
    <dgm:cxn modelId="{60000DA4-9751-47C8-B5F3-625B02860881}" type="presParOf" srcId="{84DD4F26-2977-48CF-A916-962AC752CED1}" destId="{B2FF5C3A-D90C-4FD1-8933-A4AF0D6CB9A6}" srcOrd="0" destOrd="0" presId="urn:microsoft.com/office/officeart/2008/layout/AlternatingHexagons"/>
    <dgm:cxn modelId="{01A3208E-B80B-432A-992E-566A626A76CB}" type="presParOf" srcId="{84DD4F26-2977-48CF-A916-962AC752CED1}" destId="{F9F4F976-8F1D-4F35-BE91-81B7241AC3F1}" srcOrd="1" destOrd="0" presId="urn:microsoft.com/office/officeart/2008/layout/AlternatingHexagons"/>
    <dgm:cxn modelId="{993646DF-CBD5-4270-9B41-57934DAC3515}" type="presParOf" srcId="{84DD4F26-2977-48CF-A916-962AC752CED1}" destId="{C615687C-74FD-4FE1-B1BC-7F9DA183AD59}" srcOrd="2" destOrd="0" presId="urn:microsoft.com/office/officeart/2008/layout/AlternatingHexagons"/>
    <dgm:cxn modelId="{18DB93F7-30D3-4788-BDCA-78318A0F5FC0}" type="presParOf" srcId="{84DD4F26-2977-48CF-A916-962AC752CED1}" destId="{76BAD0A3-7E02-4F17-95EF-3659DE1D2727}" srcOrd="3" destOrd="0" presId="urn:microsoft.com/office/officeart/2008/layout/AlternatingHexagons"/>
    <dgm:cxn modelId="{D0C3FE67-0105-4D64-9F7D-E66891DF16B9}" type="presParOf" srcId="{84DD4F26-2977-48CF-A916-962AC752CED1}" destId="{E809D65E-54BD-4525-9751-F12F11E4A000}" srcOrd="4" destOrd="0" presId="urn:microsoft.com/office/officeart/2008/layout/AlternatingHexagons"/>
    <dgm:cxn modelId="{E2DDDFFB-B611-47FF-8470-4BF71E5E2F79}" type="presParOf" srcId="{929E0A03-EE07-4812-B6EA-072FF4223C88}" destId="{978538C4-39CE-4913-91DE-2C0CF6044598}" srcOrd="1" destOrd="0" presId="urn:microsoft.com/office/officeart/2008/layout/AlternatingHexagons"/>
    <dgm:cxn modelId="{1297C866-7514-4F63-8971-C321FA18B14A}" type="presParOf" srcId="{929E0A03-EE07-4812-B6EA-072FF4223C88}" destId="{9DE0B435-BF55-41E3-AE84-C03968AF056F}" srcOrd="2" destOrd="0" presId="urn:microsoft.com/office/officeart/2008/layout/AlternatingHexagons"/>
    <dgm:cxn modelId="{B24DAC44-5C5A-4980-8A27-FCF39AFD853A}" type="presParOf" srcId="{9DE0B435-BF55-41E3-AE84-C03968AF056F}" destId="{842AD449-4A28-4325-B993-802FE56B648C}" srcOrd="0" destOrd="0" presId="urn:microsoft.com/office/officeart/2008/layout/AlternatingHexagons"/>
    <dgm:cxn modelId="{59175267-A175-432A-92CD-A2186C7B5A71}" type="presParOf" srcId="{9DE0B435-BF55-41E3-AE84-C03968AF056F}" destId="{DB117346-36B1-45D5-B532-87ED72FBA4C5}" srcOrd="1" destOrd="0" presId="urn:microsoft.com/office/officeart/2008/layout/AlternatingHexagons"/>
    <dgm:cxn modelId="{8309E6CF-EF00-46CB-B53D-D86CF8D5819C}" type="presParOf" srcId="{9DE0B435-BF55-41E3-AE84-C03968AF056F}" destId="{21CAB483-FBDE-4A51-899F-FB7D3A486A0C}" srcOrd="2" destOrd="0" presId="urn:microsoft.com/office/officeart/2008/layout/AlternatingHexagons"/>
    <dgm:cxn modelId="{CB64268A-8C31-4034-84B0-8E3BC710C287}" type="presParOf" srcId="{9DE0B435-BF55-41E3-AE84-C03968AF056F}" destId="{2E7A6421-5FAB-43E3-8374-197D14161453}" srcOrd="3" destOrd="0" presId="urn:microsoft.com/office/officeart/2008/layout/AlternatingHexagons"/>
    <dgm:cxn modelId="{8D40915E-57D9-49B8-8A65-B1F69861120F}" type="presParOf" srcId="{9DE0B435-BF55-41E3-AE84-C03968AF056F}" destId="{F2ED88FB-B0EB-48B9-BCEE-09691CEAB4ED}" srcOrd="4" destOrd="0" presId="urn:microsoft.com/office/officeart/2008/layout/AlternatingHexagons"/>
    <dgm:cxn modelId="{6461CE19-1C06-45C7-B248-427BF4DDFE62}" type="presParOf" srcId="{929E0A03-EE07-4812-B6EA-072FF4223C88}" destId="{E64F06EC-3C75-4547-B145-38D281504CF3}" srcOrd="3" destOrd="0" presId="urn:microsoft.com/office/officeart/2008/layout/AlternatingHexagons"/>
    <dgm:cxn modelId="{1D09ADAB-4CC0-42C4-9400-05B0F5E60B92}" type="presParOf" srcId="{929E0A03-EE07-4812-B6EA-072FF4223C88}" destId="{A9E13651-DCD4-43FB-9861-6130D8C58711}" srcOrd="4" destOrd="0" presId="urn:microsoft.com/office/officeart/2008/layout/AlternatingHexagons"/>
    <dgm:cxn modelId="{82129B45-750B-4381-BAD3-3E5A1BF585CE}" type="presParOf" srcId="{A9E13651-DCD4-43FB-9861-6130D8C58711}" destId="{29795C62-74AA-4C5F-8924-B3490D94E3EA}" srcOrd="0" destOrd="0" presId="urn:microsoft.com/office/officeart/2008/layout/AlternatingHexagons"/>
    <dgm:cxn modelId="{AD858E6B-C77D-44AB-97B7-E56EB1791502}" type="presParOf" srcId="{A9E13651-DCD4-43FB-9861-6130D8C58711}" destId="{40D3BE07-1B76-4633-A859-F3C3ED92921A}" srcOrd="1" destOrd="0" presId="urn:microsoft.com/office/officeart/2008/layout/AlternatingHexagons"/>
    <dgm:cxn modelId="{8ED5B9E2-342B-4DD2-AA83-DBE8DCED8F99}" type="presParOf" srcId="{A9E13651-DCD4-43FB-9861-6130D8C58711}" destId="{EE3642C4-8D52-4019-84E5-4032AB9664F8}" srcOrd="2" destOrd="0" presId="urn:microsoft.com/office/officeart/2008/layout/AlternatingHexagons"/>
    <dgm:cxn modelId="{75BA854B-CE3E-47DB-81DF-546737D0E331}" type="presParOf" srcId="{A9E13651-DCD4-43FB-9861-6130D8C58711}" destId="{1F703F92-088C-46D0-A307-BDAFDE81D82D}" srcOrd="3" destOrd="0" presId="urn:microsoft.com/office/officeart/2008/layout/AlternatingHexagons"/>
    <dgm:cxn modelId="{2FE08504-5998-4049-BE1E-76472A6A5DC5}" type="presParOf" srcId="{A9E13651-DCD4-43FB-9861-6130D8C58711}" destId="{3814F9ED-049D-41B1-811F-3586ECF57A38}" srcOrd="4" destOrd="0" presId="urn:microsoft.com/office/officeart/2008/layout/AlternatingHexagons"/>
    <dgm:cxn modelId="{3F9673C5-F998-49B3-964E-00859E86B785}" type="presParOf" srcId="{929E0A03-EE07-4812-B6EA-072FF4223C88}" destId="{4A6D8AEE-00BE-4258-A708-4089F0F886DD}" srcOrd="5" destOrd="0" presId="urn:microsoft.com/office/officeart/2008/layout/AlternatingHexagons"/>
    <dgm:cxn modelId="{564C44D2-E61E-433C-91B2-DF022C7288C1}" type="presParOf" srcId="{929E0A03-EE07-4812-B6EA-072FF4223C88}" destId="{53B5A47C-583B-4497-971B-86E1E1FF1580}" srcOrd="6" destOrd="0" presId="urn:microsoft.com/office/officeart/2008/layout/AlternatingHexagons"/>
    <dgm:cxn modelId="{93604462-5A73-414A-835B-8387AD3921AD}" type="presParOf" srcId="{53B5A47C-583B-4497-971B-86E1E1FF1580}" destId="{9824A04A-8B0A-4299-90D2-AC4570FE7460}" srcOrd="0" destOrd="0" presId="urn:microsoft.com/office/officeart/2008/layout/AlternatingHexagons"/>
    <dgm:cxn modelId="{206F8BCC-8966-4739-9761-3FF836F309BC}" type="presParOf" srcId="{53B5A47C-583B-4497-971B-86E1E1FF1580}" destId="{070F7E0B-3D28-4D18-96F1-B2D3ADE134E1}" srcOrd="1" destOrd="0" presId="urn:microsoft.com/office/officeart/2008/layout/AlternatingHexagons"/>
    <dgm:cxn modelId="{1C9BE8E4-715D-48AB-A2B3-5734FC1761A3}" type="presParOf" srcId="{53B5A47C-583B-4497-971B-86E1E1FF1580}" destId="{0B910868-AD2B-4F65-8CFF-724C1840D9D6}" srcOrd="2" destOrd="0" presId="urn:microsoft.com/office/officeart/2008/layout/AlternatingHexagons"/>
    <dgm:cxn modelId="{776C56E2-84CF-48E4-9503-9189B8E23620}" type="presParOf" srcId="{53B5A47C-583B-4497-971B-86E1E1FF1580}" destId="{BFBD5B6F-A532-464A-A314-5450E02D8C0B}" srcOrd="3" destOrd="0" presId="urn:microsoft.com/office/officeart/2008/layout/AlternatingHexagons"/>
    <dgm:cxn modelId="{17D79140-3AE7-44CC-8E26-68926FCAA7E0}" type="presParOf" srcId="{53B5A47C-583B-4497-971B-86E1E1FF1580}" destId="{3A82A915-53A7-4530-9E34-B38926E1B689}" srcOrd="4" destOrd="0" presId="urn:microsoft.com/office/officeart/2008/layout/AlternatingHexagons"/>
    <dgm:cxn modelId="{6C22C3EE-D3DF-4C31-BECC-7EB20CDE2BD6}" type="presParOf" srcId="{929E0A03-EE07-4812-B6EA-072FF4223C88}" destId="{F4DF7DB4-D29E-4487-A4BE-305F450F9A53}" srcOrd="7" destOrd="0" presId="urn:microsoft.com/office/officeart/2008/layout/AlternatingHexagons"/>
    <dgm:cxn modelId="{4E799D64-85D1-4A26-B4C8-C0A2D1B432C6}" type="presParOf" srcId="{929E0A03-EE07-4812-B6EA-072FF4223C88}" destId="{29D2BED7-313D-4CBA-8C07-77C12737882C}" srcOrd="8" destOrd="0" presId="urn:microsoft.com/office/officeart/2008/layout/AlternatingHexagons"/>
    <dgm:cxn modelId="{49F2BB0F-DAE4-43D2-80B0-5D50273221BB}" type="presParOf" srcId="{29D2BED7-313D-4CBA-8C07-77C12737882C}" destId="{5898E388-F43F-48DC-8A75-C7B5694D196B}" srcOrd="0" destOrd="0" presId="urn:microsoft.com/office/officeart/2008/layout/AlternatingHexagons"/>
    <dgm:cxn modelId="{5F7201FA-4408-4A17-9502-7EB941DFB9DF}" type="presParOf" srcId="{29D2BED7-313D-4CBA-8C07-77C12737882C}" destId="{19E15B6A-543B-4690-AFD2-B94CBEE1DCFF}" srcOrd="1" destOrd="0" presId="urn:microsoft.com/office/officeart/2008/layout/AlternatingHexagons"/>
    <dgm:cxn modelId="{A7097C3E-34C7-46D1-86BB-AE048E8BF983}" type="presParOf" srcId="{29D2BED7-313D-4CBA-8C07-77C12737882C}" destId="{F6C0FEE8-22AB-4B01-837B-BB44C33B7D1A}" srcOrd="2" destOrd="0" presId="urn:microsoft.com/office/officeart/2008/layout/AlternatingHexagons"/>
    <dgm:cxn modelId="{E0D2B8EA-D472-4CC3-97DD-F5BF965A8414}" type="presParOf" srcId="{29D2BED7-313D-4CBA-8C07-77C12737882C}" destId="{4AA1FFE1-E437-4627-B434-82678F390019}" srcOrd="3" destOrd="0" presId="urn:microsoft.com/office/officeart/2008/layout/AlternatingHexagons"/>
    <dgm:cxn modelId="{AA18D808-3AEC-41A9-89A7-A17E0CC2AA90}" type="presParOf" srcId="{29D2BED7-313D-4CBA-8C07-77C12737882C}" destId="{DD41A73B-F693-4BA0-BC26-2026B7844598}" srcOrd="4" destOrd="0" presId="urn:microsoft.com/office/officeart/2008/layout/AlternatingHexagons"/>
    <dgm:cxn modelId="{F13AC9FB-E9B2-4761-B26C-F2748597AB53}" type="presParOf" srcId="{929E0A03-EE07-4812-B6EA-072FF4223C88}" destId="{104786CC-2469-47C2-8995-B0DE15F47C1A}" srcOrd="9" destOrd="0" presId="urn:microsoft.com/office/officeart/2008/layout/AlternatingHexagons"/>
    <dgm:cxn modelId="{10A0E428-D79D-43E4-8477-FE21293CBE40}" type="presParOf" srcId="{929E0A03-EE07-4812-B6EA-072FF4223C88}" destId="{408A88E1-5E2E-47B7-8EDA-3629FDED5DDD}" srcOrd="10" destOrd="0" presId="urn:microsoft.com/office/officeart/2008/layout/AlternatingHexagons"/>
    <dgm:cxn modelId="{1A910367-FD62-4456-9F86-55E85558F323}" type="presParOf" srcId="{408A88E1-5E2E-47B7-8EDA-3629FDED5DDD}" destId="{BACFCAAB-091F-4D1D-8C46-11B46EB45F99}" srcOrd="0" destOrd="0" presId="urn:microsoft.com/office/officeart/2008/layout/AlternatingHexagons"/>
    <dgm:cxn modelId="{0FB743DF-E90B-4076-8041-73BD9E69DEC8}" type="presParOf" srcId="{408A88E1-5E2E-47B7-8EDA-3629FDED5DDD}" destId="{05EB550B-13E1-466C-B29B-610763FCC4EC}" srcOrd="1" destOrd="0" presId="urn:microsoft.com/office/officeart/2008/layout/AlternatingHexagons"/>
    <dgm:cxn modelId="{1AB89816-3162-4CF0-9E5B-EE2803E1A9B9}" type="presParOf" srcId="{408A88E1-5E2E-47B7-8EDA-3629FDED5DDD}" destId="{9C7E03BC-73AE-45D2-95EF-2ACE715A667D}" srcOrd="2" destOrd="0" presId="urn:microsoft.com/office/officeart/2008/layout/AlternatingHexagons"/>
    <dgm:cxn modelId="{79A9EF32-1A8A-4D48-9446-7392ADF3BF3F}" type="presParOf" srcId="{408A88E1-5E2E-47B7-8EDA-3629FDED5DDD}" destId="{EA804C3A-186C-4372-8FED-267127C863A0}" srcOrd="3" destOrd="0" presId="urn:microsoft.com/office/officeart/2008/layout/AlternatingHexagons"/>
    <dgm:cxn modelId="{7EB37692-0F7F-4EF6-B135-C579F272EFEE}" type="presParOf" srcId="{408A88E1-5E2E-47B7-8EDA-3629FDED5DDD}" destId="{10ED944B-9E41-4CF6-B638-F51245409DD2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2C37FA4-4B26-4EBD-A827-62C91885E18D}" type="doc">
      <dgm:prSet loTypeId="urn:microsoft.com/office/officeart/2005/8/layout/matrix1" loCatId="matrix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IN"/>
        </a:p>
      </dgm:t>
    </dgm:pt>
    <dgm:pt modelId="{7CA2268C-448F-41ED-8D57-716406E06F06}">
      <dgm:prSet phldrT="[Text]"/>
      <dgm:spPr/>
      <dgm:t>
        <a:bodyPr/>
        <a:lstStyle/>
        <a:p>
          <a:r>
            <a:rPr lang="en-IN" dirty="0"/>
            <a:t>SRM</a:t>
          </a:r>
        </a:p>
      </dgm:t>
    </dgm:pt>
    <dgm:pt modelId="{4B7AF1B9-39BB-403E-9320-69F5EDB3B46D}" type="parTrans" cxnId="{A04211FD-7E97-489B-B0F6-9B1ADBC839E1}">
      <dgm:prSet/>
      <dgm:spPr/>
      <dgm:t>
        <a:bodyPr/>
        <a:lstStyle/>
        <a:p>
          <a:endParaRPr lang="en-IN"/>
        </a:p>
      </dgm:t>
    </dgm:pt>
    <dgm:pt modelId="{AC41BB37-64B8-48CC-B183-C16BE0918A66}" type="sibTrans" cxnId="{A04211FD-7E97-489B-B0F6-9B1ADBC839E1}">
      <dgm:prSet/>
      <dgm:spPr/>
      <dgm:t>
        <a:bodyPr/>
        <a:lstStyle/>
        <a:p>
          <a:endParaRPr lang="en-IN"/>
        </a:p>
      </dgm:t>
    </dgm:pt>
    <dgm:pt modelId="{BE71E484-0021-4831-907B-3C585095DD02}">
      <dgm:prSet phldrT="[Text]"/>
      <dgm:spPr/>
      <dgm:t>
        <a:bodyPr/>
        <a:lstStyle/>
        <a:p>
          <a:r>
            <a:rPr lang="en-IN" dirty="0"/>
            <a:t>CSM</a:t>
          </a:r>
        </a:p>
      </dgm:t>
    </dgm:pt>
    <dgm:pt modelId="{2A001669-4842-420A-B216-D2D83B03D59C}" type="parTrans" cxnId="{F7520CB6-D521-42C4-A994-D4B14A9FD9F1}">
      <dgm:prSet/>
      <dgm:spPr/>
      <dgm:t>
        <a:bodyPr/>
        <a:lstStyle/>
        <a:p>
          <a:endParaRPr lang="en-IN"/>
        </a:p>
      </dgm:t>
    </dgm:pt>
    <dgm:pt modelId="{1564F523-C6D7-49DC-9546-71A43476EAA0}" type="sibTrans" cxnId="{F7520CB6-D521-42C4-A994-D4B14A9FD9F1}">
      <dgm:prSet/>
      <dgm:spPr/>
      <dgm:t>
        <a:bodyPr/>
        <a:lstStyle/>
        <a:p>
          <a:endParaRPr lang="en-IN"/>
        </a:p>
      </dgm:t>
    </dgm:pt>
    <dgm:pt modelId="{02887C40-F4AB-4BC1-8C4E-D0FD2B0ECE40}">
      <dgm:prSet phldrT="[Text]"/>
      <dgm:spPr/>
      <dgm:t>
        <a:bodyPr/>
        <a:lstStyle/>
        <a:p>
          <a:r>
            <a:rPr lang="en-IN" dirty="0"/>
            <a:t>PN</a:t>
          </a:r>
        </a:p>
      </dgm:t>
    </dgm:pt>
    <dgm:pt modelId="{D978481F-BCBE-4273-B186-FACB4E2F8E81}" type="parTrans" cxnId="{D29E1D4B-447F-4C0A-962B-05CA531FC0C1}">
      <dgm:prSet/>
      <dgm:spPr/>
      <dgm:t>
        <a:bodyPr/>
        <a:lstStyle/>
        <a:p>
          <a:endParaRPr lang="en-IN"/>
        </a:p>
      </dgm:t>
    </dgm:pt>
    <dgm:pt modelId="{914D7BF1-766A-4882-8DD8-FEE0B39015F0}" type="sibTrans" cxnId="{D29E1D4B-447F-4C0A-962B-05CA531FC0C1}">
      <dgm:prSet/>
      <dgm:spPr/>
      <dgm:t>
        <a:bodyPr/>
        <a:lstStyle/>
        <a:p>
          <a:endParaRPr lang="en-IN"/>
        </a:p>
      </dgm:t>
    </dgm:pt>
    <dgm:pt modelId="{AD97ECD5-17CB-495D-AF77-EAC53AB1E2BB}">
      <dgm:prSet phldrT="[Text]"/>
      <dgm:spPr/>
      <dgm:t>
        <a:bodyPr/>
        <a:lstStyle/>
        <a:p>
          <a:r>
            <a:rPr lang="en-IN" dirty="0"/>
            <a:t>PS</a:t>
          </a:r>
        </a:p>
      </dgm:t>
    </dgm:pt>
    <dgm:pt modelId="{B706FC87-E632-463F-8492-42CEC7FE2F37}" type="parTrans" cxnId="{66EF6BE9-59D7-422D-90F9-7720DEAAF947}">
      <dgm:prSet/>
      <dgm:spPr/>
      <dgm:t>
        <a:bodyPr/>
        <a:lstStyle/>
        <a:p>
          <a:endParaRPr lang="en-IN"/>
        </a:p>
      </dgm:t>
    </dgm:pt>
    <dgm:pt modelId="{E6DB7437-71FC-4288-A0F6-E6C6DDD2535B}" type="sibTrans" cxnId="{66EF6BE9-59D7-422D-90F9-7720DEAAF947}">
      <dgm:prSet/>
      <dgm:spPr/>
      <dgm:t>
        <a:bodyPr/>
        <a:lstStyle/>
        <a:p>
          <a:endParaRPr lang="en-IN"/>
        </a:p>
      </dgm:t>
    </dgm:pt>
    <dgm:pt modelId="{2FBF0B25-0C26-48B3-9DA2-B2F472092942}">
      <dgm:prSet phldrT="[Text]"/>
      <dgm:spPr/>
      <dgm:t>
        <a:bodyPr/>
        <a:lstStyle/>
        <a:p>
          <a:r>
            <a:rPr lang="en-IN" dirty="0"/>
            <a:t>SS</a:t>
          </a:r>
        </a:p>
      </dgm:t>
    </dgm:pt>
    <dgm:pt modelId="{1755315F-F780-4FC5-815A-3D9F7C153A48}" type="parTrans" cxnId="{11B70A56-16E3-4866-830A-671F6AE86DC7}">
      <dgm:prSet/>
      <dgm:spPr/>
      <dgm:t>
        <a:bodyPr/>
        <a:lstStyle/>
        <a:p>
          <a:endParaRPr lang="en-IN"/>
        </a:p>
      </dgm:t>
    </dgm:pt>
    <dgm:pt modelId="{95221CBC-E005-437E-A072-E6611CDE64E3}" type="sibTrans" cxnId="{11B70A56-16E3-4866-830A-671F6AE86DC7}">
      <dgm:prSet/>
      <dgm:spPr/>
      <dgm:t>
        <a:bodyPr/>
        <a:lstStyle/>
        <a:p>
          <a:endParaRPr lang="en-IN"/>
        </a:p>
      </dgm:t>
    </dgm:pt>
    <dgm:pt modelId="{E4DB88DE-14FE-4AA4-BAB5-D7F680CA2F5F}" type="pres">
      <dgm:prSet presAssocID="{C2C37FA4-4B26-4EBD-A827-62C91885E18D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18D1D02-3EA1-454A-A25C-72587786A1D4}" type="pres">
      <dgm:prSet presAssocID="{C2C37FA4-4B26-4EBD-A827-62C91885E18D}" presName="matrix" presStyleCnt="0"/>
      <dgm:spPr/>
    </dgm:pt>
    <dgm:pt modelId="{B174D2A3-B9C8-4EE4-BCB7-92D65D0A8860}" type="pres">
      <dgm:prSet presAssocID="{C2C37FA4-4B26-4EBD-A827-62C91885E18D}" presName="tile1" presStyleLbl="node1" presStyleIdx="0" presStyleCnt="4"/>
      <dgm:spPr/>
    </dgm:pt>
    <dgm:pt modelId="{8DA598DB-AB98-4557-889A-90A57E2D631A}" type="pres">
      <dgm:prSet presAssocID="{C2C37FA4-4B26-4EBD-A827-62C91885E18D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0CBA766-33E2-4C26-8E6D-2FC6B68E5F97}" type="pres">
      <dgm:prSet presAssocID="{C2C37FA4-4B26-4EBD-A827-62C91885E18D}" presName="tile2" presStyleLbl="node1" presStyleIdx="1" presStyleCnt="4"/>
      <dgm:spPr/>
    </dgm:pt>
    <dgm:pt modelId="{58AC1A82-6E02-4274-BBB1-6439D332A5BD}" type="pres">
      <dgm:prSet presAssocID="{C2C37FA4-4B26-4EBD-A827-62C91885E18D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356D4A3-F7CB-4757-B12C-640ECA23FE35}" type="pres">
      <dgm:prSet presAssocID="{C2C37FA4-4B26-4EBD-A827-62C91885E18D}" presName="tile3" presStyleLbl="node1" presStyleIdx="2" presStyleCnt="4"/>
      <dgm:spPr/>
    </dgm:pt>
    <dgm:pt modelId="{0131CF5B-42FF-424F-B7BA-36B7F194B493}" type="pres">
      <dgm:prSet presAssocID="{C2C37FA4-4B26-4EBD-A827-62C91885E18D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272B332B-1EBC-4FE5-AB38-54DA037D270E}" type="pres">
      <dgm:prSet presAssocID="{C2C37FA4-4B26-4EBD-A827-62C91885E18D}" presName="tile4" presStyleLbl="node1" presStyleIdx="3" presStyleCnt="4"/>
      <dgm:spPr/>
    </dgm:pt>
    <dgm:pt modelId="{5AE6ADF5-87B5-4B3C-8842-B0FE1BB40679}" type="pres">
      <dgm:prSet presAssocID="{C2C37FA4-4B26-4EBD-A827-62C91885E18D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ADCF6961-74C0-4E5B-AEB7-78C7144EF7A7}" type="pres">
      <dgm:prSet presAssocID="{C2C37FA4-4B26-4EBD-A827-62C91885E18D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3C48FB06-CB51-4A93-B982-E9C06F1676CC}" type="presOf" srcId="{02887C40-F4AB-4BC1-8C4E-D0FD2B0ECE40}" destId="{50CBA766-33E2-4C26-8E6D-2FC6B68E5F97}" srcOrd="0" destOrd="0" presId="urn:microsoft.com/office/officeart/2005/8/layout/matrix1"/>
    <dgm:cxn modelId="{C060AB14-55A2-4F33-B710-8CEADD260E20}" type="presOf" srcId="{BE71E484-0021-4831-907B-3C585095DD02}" destId="{8DA598DB-AB98-4557-889A-90A57E2D631A}" srcOrd="1" destOrd="0" presId="urn:microsoft.com/office/officeart/2005/8/layout/matrix1"/>
    <dgm:cxn modelId="{0ABA3D1B-3C1D-4F60-AC3B-13A5BE65C4DC}" type="presOf" srcId="{BE71E484-0021-4831-907B-3C585095DD02}" destId="{B174D2A3-B9C8-4EE4-BCB7-92D65D0A8860}" srcOrd="0" destOrd="0" presId="urn:microsoft.com/office/officeart/2005/8/layout/matrix1"/>
    <dgm:cxn modelId="{9CE8E51D-FB24-474F-BC4C-A274F5DD92ED}" type="presOf" srcId="{2FBF0B25-0C26-48B3-9DA2-B2F472092942}" destId="{5AE6ADF5-87B5-4B3C-8842-B0FE1BB40679}" srcOrd="1" destOrd="0" presId="urn:microsoft.com/office/officeart/2005/8/layout/matrix1"/>
    <dgm:cxn modelId="{C8ADDA3D-0B49-480F-873F-29A25A616E13}" type="presOf" srcId="{AD97ECD5-17CB-495D-AF77-EAC53AB1E2BB}" destId="{3356D4A3-F7CB-4757-B12C-640ECA23FE35}" srcOrd="0" destOrd="0" presId="urn:microsoft.com/office/officeart/2005/8/layout/matrix1"/>
    <dgm:cxn modelId="{56222760-5EAD-4FA6-9440-FA8AC6C3C766}" type="presOf" srcId="{2FBF0B25-0C26-48B3-9DA2-B2F472092942}" destId="{272B332B-1EBC-4FE5-AB38-54DA037D270E}" srcOrd="0" destOrd="0" presId="urn:microsoft.com/office/officeart/2005/8/layout/matrix1"/>
    <dgm:cxn modelId="{D29E1D4B-447F-4C0A-962B-05CA531FC0C1}" srcId="{7CA2268C-448F-41ED-8D57-716406E06F06}" destId="{02887C40-F4AB-4BC1-8C4E-D0FD2B0ECE40}" srcOrd="1" destOrd="0" parTransId="{D978481F-BCBE-4273-B186-FACB4E2F8E81}" sibTransId="{914D7BF1-766A-4882-8DD8-FEE0B39015F0}"/>
    <dgm:cxn modelId="{11B70A56-16E3-4866-830A-671F6AE86DC7}" srcId="{7CA2268C-448F-41ED-8D57-716406E06F06}" destId="{2FBF0B25-0C26-48B3-9DA2-B2F472092942}" srcOrd="3" destOrd="0" parTransId="{1755315F-F780-4FC5-815A-3D9F7C153A48}" sibTransId="{95221CBC-E005-437E-A072-E6611CDE64E3}"/>
    <dgm:cxn modelId="{2A41CF83-6EF1-44A5-A443-49C88A5E1A11}" type="presOf" srcId="{02887C40-F4AB-4BC1-8C4E-D0FD2B0ECE40}" destId="{58AC1A82-6E02-4274-BBB1-6439D332A5BD}" srcOrd="1" destOrd="0" presId="urn:microsoft.com/office/officeart/2005/8/layout/matrix1"/>
    <dgm:cxn modelId="{2FA48E90-9960-4495-BC84-A123AB2EEE91}" type="presOf" srcId="{C2C37FA4-4B26-4EBD-A827-62C91885E18D}" destId="{E4DB88DE-14FE-4AA4-BAB5-D7F680CA2F5F}" srcOrd="0" destOrd="0" presId="urn:microsoft.com/office/officeart/2005/8/layout/matrix1"/>
    <dgm:cxn modelId="{F7520CB6-D521-42C4-A994-D4B14A9FD9F1}" srcId="{7CA2268C-448F-41ED-8D57-716406E06F06}" destId="{BE71E484-0021-4831-907B-3C585095DD02}" srcOrd="0" destOrd="0" parTransId="{2A001669-4842-420A-B216-D2D83B03D59C}" sibTransId="{1564F523-C6D7-49DC-9546-71A43476EAA0}"/>
    <dgm:cxn modelId="{66EF6BE9-59D7-422D-90F9-7720DEAAF947}" srcId="{7CA2268C-448F-41ED-8D57-716406E06F06}" destId="{AD97ECD5-17CB-495D-AF77-EAC53AB1E2BB}" srcOrd="2" destOrd="0" parTransId="{B706FC87-E632-463F-8492-42CEC7FE2F37}" sibTransId="{E6DB7437-71FC-4288-A0F6-E6C6DDD2535B}"/>
    <dgm:cxn modelId="{D859FCEB-EB4A-40A5-9482-F0A720E754E6}" type="presOf" srcId="{AD97ECD5-17CB-495D-AF77-EAC53AB1E2BB}" destId="{0131CF5B-42FF-424F-B7BA-36B7F194B493}" srcOrd="1" destOrd="0" presId="urn:microsoft.com/office/officeart/2005/8/layout/matrix1"/>
    <dgm:cxn modelId="{2DBFE6FC-A630-4F81-970E-D452D0AD3596}" type="presOf" srcId="{7CA2268C-448F-41ED-8D57-716406E06F06}" destId="{ADCF6961-74C0-4E5B-AEB7-78C7144EF7A7}" srcOrd="0" destOrd="0" presId="urn:microsoft.com/office/officeart/2005/8/layout/matrix1"/>
    <dgm:cxn modelId="{A04211FD-7E97-489B-B0F6-9B1ADBC839E1}" srcId="{C2C37FA4-4B26-4EBD-A827-62C91885E18D}" destId="{7CA2268C-448F-41ED-8D57-716406E06F06}" srcOrd="0" destOrd="0" parTransId="{4B7AF1B9-39BB-403E-9320-69F5EDB3B46D}" sibTransId="{AC41BB37-64B8-48CC-B183-C16BE0918A66}"/>
    <dgm:cxn modelId="{7FD66CF5-B8EE-4712-B635-D2044FA7895F}" type="presParOf" srcId="{E4DB88DE-14FE-4AA4-BAB5-D7F680CA2F5F}" destId="{E18D1D02-3EA1-454A-A25C-72587786A1D4}" srcOrd="0" destOrd="0" presId="urn:microsoft.com/office/officeart/2005/8/layout/matrix1"/>
    <dgm:cxn modelId="{1DF45F3D-A6F1-4078-B220-48A3FDE3D152}" type="presParOf" srcId="{E18D1D02-3EA1-454A-A25C-72587786A1D4}" destId="{B174D2A3-B9C8-4EE4-BCB7-92D65D0A8860}" srcOrd="0" destOrd="0" presId="urn:microsoft.com/office/officeart/2005/8/layout/matrix1"/>
    <dgm:cxn modelId="{C2932CE3-4D43-4A18-9E87-5CA5469D58C0}" type="presParOf" srcId="{E18D1D02-3EA1-454A-A25C-72587786A1D4}" destId="{8DA598DB-AB98-4557-889A-90A57E2D631A}" srcOrd="1" destOrd="0" presId="urn:microsoft.com/office/officeart/2005/8/layout/matrix1"/>
    <dgm:cxn modelId="{A231A663-AD3C-4398-BE72-7AF7111937FF}" type="presParOf" srcId="{E18D1D02-3EA1-454A-A25C-72587786A1D4}" destId="{50CBA766-33E2-4C26-8E6D-2FC6B68E5F97}" srcOrd="2" destOrd="0" presId="urn:microsoft.com/office/officeart/2005/8/layout/matrix1"/>
    <dgm:cxn modelId="{DEEC2F11-E15C-4E19-B12A-60581A57495A}" type="presParOf" srcId="{E18D1D02-3EA1-454A-A25C-72587786A1D4}" destId="{58AC1A82-6E02-4274-BBB1-6439D332A5BD}" srcOrd="3" destOrd="0" presId="urn:microsoft.com/office/officeart/2005/8/layout/matrix1"/>
    <dgm:cxn modelId="{9BCDE719-E47C-4CBC-A15F-7C99B9DA9755}" type="presParOf" srcId="{E18D1D02-3EA1-454A-A25C-72587786A1D4}" destId="{3356D4A3-F7CB-4757-B12C-640ECA23FE35}" srcOrd="4" destOrd="0" presId="urn:microsoft.com/office/officeart/2005/8/layout/matrix1"/>
    <dgm:cxn modelId="{B8521B4F-381C-4424-8F18-B318F1959461}" type="presParOf" srcId="{E18D1D02-3EA1-454A-A25C-72587786A1D4}" destId="{0131CF5B-42FF-424F-B7BA-36B7F194B493}" srcOrd="5" destOrd="0" presId="urn:microsoft.com/office/officeart/2005/8/layout/matrix1"/>
    <dgm:cxn modelId="{ABA81FCF-A6F0-4D6D-BEDA-51A616961F04}" type="presParOf" srcId="{E18D1D02-3EA1-454A-A25C-72587786A1D4}" destId="{272B332B-1EBC-4FE5-AB38-54DA037D270E}" srcOrd="6" destOrd="0" presId="urn:microsoft.com/office/officeart/2005/8/layout/matrix1"/>
    <dgm:cxn modelId="{9D702AF0-9448-4E60-A044-824060E2C4A2}" type="presParOf" srcId="{E18D1D02-3EA1-454A-A25C-72587786A1D4}" destId="{5AE6ADF5-87B5-4B3C-8842-B0FE1BB40679}" srcOrd="7" destOrd="0" presId="urn:microsoft.com/office/officeart/2005/8/layout/matrix1"/>
    <dgm:cxn modelId="{194823EE-1CC6-4740-B6DF-FD592F83B473}" type="presParOf" srcId="{E4DB88DE-14FE-4AA4-BAB5-D7F680CA2F5F}" destId="{ADCF6961-74C0-4E5B-AEB7-78C7144EF7A7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0B9613-DAD5-4F4E-BD53-022059227EDF}" type="doc">
      <dgm:prSet loTypeId="urn:microsoft.com/office/officeart/2005/8/layout/bList2" loCatId="list" qsTypeId="urn:microsoft.com/office/officeart/2005/8/quickstyle/3d2" qsCatId="3D" csTypeId="urn:microsoft.com/office/officeart/2005/8/colors/accent6_2" csCatId="accent6" phldr="1"/>
      <dgm:spPr/>
    </dgm:pt>
    <dgm:pt modelId="{0E4802AD-2094-4C12-8B65-B4EF9F1F0045}">
      <dgm:prSet phldrT="[Text]"/>
      <dgm:spPr/>
      <dgm:t>
        <a:bodyPr/>
        <a:lstStyle/>
        <a:p>
          <a:r>
            <a:rPr lang="en-US" b="1" dirty="0">
              <a:solidFill>
                <a:schemeClr val="accent1">
                  <a:lumMod val="75000"/>
                </a:schemeClr>
              </a:solidFill>
              <a:latin typeface="+mj-lt"/>
              <a:cs typeface="Times New Roman" panose="02020603050405020304" pitchFamily="18" charset="0"/>
            </a:rPr>
            <a:t>Component Supplier Management (CSM)</a:t>
          </a:r>
          <a:endParaRPr lang="en-IN" dirty="0">
            <a:solidFill>
              <a:schemeClr val="accent1">
                <a:lumMod val="75000"/>
              </a:schemeClr>
            </a:solidFill>
            <a:latin typeface="+mj-lt"/>
          </a:endParaRPr>
        </a:p>
      </dgm:t>
    </dgm:pt>
    <dgm:pt modelId="{CE38A577-C885-483A-A27A-2B35EC933C73}" type="parTrans" cxnId="{1AB004E9-DCF8-4C54-B76B-0DDBDC9F7D0A}">
      <dgm:prSet/>
      <dgm:spPr/>
      <dgm:t>
        <a:bodyPr/>
        <a:lstStyle/>
        <a:p>
          <a:endParaRPr lang="en-IN"/>
        </a:p>
      </dgm:t>
    </dgm:pt>
    <dgm:pt modelId="{821BCEC0-4384-4077-8669-BD536F562A34}" type="sibTrans" cxnId="{1AB004E9-DCF8-4C54-B76B-0DDBDC9F7D0A}">
      <dgm:prSet/>
      <dgm:spPr/>
      <dgm:t>
        <a:bodyPr/>
        <a:lstStyle/>
        <a:p>
          <a:endParaRPr lang="en-IN"/>
        </a:p>
      </dgm:t>
    </dgm:pt>
    <dgm:pt modelId="{6C3AA262-A31A-40C5-BB8D-946A97DEDBBD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b="1" dirty="0">
              <a:solidFill>
                <a:schemeClr val="accent1">
                  <a:lumMod val="75000"/>
                </a:schemeClr>
              </a:solidFill>
              <a:latin typeface="+mj-lt"/>
              <a:cs typeface="Times New Roman" panose="02020603050405020304" pitchFamily="18" charset="0"/>
            </a:rPr>
            <a:t>Part Navigator (PN)</a:t>
          </a:r>
          <a:endParaRPr lang="en-IN" dirty="0">
            <a:solidFill>
              <a:schemeClr val="accent1">
                <a:lumMod val="75000"/>
              </a:schemeClr>
            </a:solidFill>
            <a:latin typeface="+mj-lt"/>
          </a:endParaRPr>
        </a:p>
      </dgm:t>
    </dgm:pt>
    <dgm:pt modelId="{23D3ABD2-66DA-4B54-8EFC-2BE9E0016039}" type="parTrans" cxnId="{F88942E5-C556-4382-891A-1E27AD87F56C}">
      <dgm:prSet/>
      <dgm:spPr/>
      <dgm:t>
        <a:bodyPr/>
        <a:lstStyle/>
        <a:p>
          <a:endParaRPr lang="en-IN"/>
        </a:p>
      </dgm:t>
    </dgm:pt>
    <dgm:pt modelId="{935F034F-C63A-42E5-8BFA-9259A351A697}" type="sibTrans" cxnId="{F88942E5-C556-4382-891A-1E27AD87F56C}">
      <dgm:prSet/>
      <dgm:spPr/>
      <dgm:t>
        <a:bodyPr/>
        <a:lstStyle/>
        <a:p>
          <a:endParaRPr lang="en-IN"/>
        </a:p>
      </dgm:t>
    </dgm:pt>
    <dgm:pt modelId="{50F0D564-0DB9-4B35-9918-2CAA193B6E16}">
      <dgm:prSet phldrT="[Text]"/>
      <dgm:spPr/>
      <dgm:t>
        <a:bodyPr/>
        <a:lstStyle/>
        <a:p>
          <a:r>
            <a:rPr lang="en-US" b="1" dirty="0">
              <a:solidFill>
                <a:schemeClr val="accent1">
                  <a:lumMod val="75000"/>
                </a:schemeClr>
              </a:solidFill>
              <a:latin typeface="+mj-lt"/>
              <a:cs typeface="Times New Roman" panose="02020603050405020304" pitchFamily="18" charset="0"/>
            </a:rPr>
            <a:t>Product Sourcing (PS)</a:t>
          </a:r>
          <a:endParaRPr lang="en-IN" dirty="0">
            <a:solidFill>
              <a:schemeClr val="accent1">
                <a:lumMod val="75000"/>
              </a:schemeClr>
            </a:solidFill>
            <a:latin typeface="+mj-lt"/>
          </a:endParaRPr>
        </a:p>
      </dgm:t>
    </dgm:pt>
    <dgm:pt modelId="{9989CA05-103B-4A68-9138-F45CAF5FC3C2}" type="parTrans" cxnId="{80F50FD4-2E1C-45C6-AD50-05FD5894F46A}">
      <dgm:prSet/>
      <dgm:spPr/>
      <dgm:t>
        <a:bodyPr/>
        <a:lstStyle/>
        <a:p>
          <a:endParaRPr lang="en-IN"/>
        </a:p>
      </dgm:t>
    </dgm:pt>
    <dgm:pt modelId="{1FD29DCF-C1E0-4589-B169-A4FC5694C97E}" type="sibTrans" cxnId="{80F50FD4-2E1C-45C6-AD50-05FD5894F46A}">
      <dgm:prSet/>
      <dgm:spPr/>
      <dgm:t>
        <a:bodyPr/>
        <a:lstStyle/>
        <a:p>
          <a:endParaRPr lang="en-IN"/>
        </a:p>
      </dgm:t>
    </dgm:pt>
    <dgm:pt modelId="{E5875E6D-E154-44EA-BCA1-1F769D87EC87}">
      <dgm:prSet/>
      <dgm:spPr/>
      <dgm:t>
        <a:bodyPr/>
        <a:lstStyle/>
        <a:p>
          <a:r>
            <a:rPr lang="en-US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Is a Catalog and content search tool</a:t>
          </a:r>
          <a:endParaRPr lang="en-IN" dirty="0">
            <a:solidFill>
              <a:schemeClr val="accent1">
                <a:lumMod val="75000"/>
              </a:schemeClr>
            </a:solidFill>
            <a:latin typeface="+mn-lt"/>
          </a:endParaRPr>
        </a:p>
      </dgm:t>
    </dgm:pt>
    <dgm:pt modelId="{0F5CA48C-CFD5-4688-AC17-D9AD8E3C2392}" type="parTrans" cxnId="{DBE1540D-127B-49E5-AF07-5E6F7C49970E}">
      <dgm:prSet/>
      <dgm:spPr/>
      <dgm:t>
        <a:bodyPr/>
        <a:lstStyle/>
        <a:p>
          <a:endParaRPr lang="en-IN"/>
        </a:p>
      </dgm:t>
    </dgm:pt>
    <dgm:pt modelId="{08A68F2B-9EF0-49DC-A32D-3A2D4F1AF657}" type="sibTrans" cxnId="{DBE1540D-127B-49E5-AF07-5E6F7C49970E}">
      <dgm:prSet/>
      <dgm:spPr/>
      <dgm:t>
        <a:bodyPr/>
        <a:lstStyle/>
        <a:p>
          <a:endParaRPr lang="en-IN"/>
        </a:p>
      </dgm:t>
    </dgm:pt>
    <dgm:pt modelId="{AFFFC29C-F148-4F4F-BEC4-2DED824BC8BC}">
      <dgm:prSet/>
      <dgm:spPr/>
      <dgm:t>
        <a:bodyPr/>
        <a:lstStyle/>
        <a:p>
          <a:r>
            <a:rPr lang="en-US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 Helps maintain information about parts and organizations</a:t>
          </a:r>
          <a:endParaRPr lang="en-IN" dirty="0">
            <a:solidFill>
              <a:schemeClr val="accent1">
                <a:lumMod val="75000"/>
              </a:schemeClr>
            </a:solidFill>
            <a:latin typeface="+mn-lt"/>
          </a:endParaRPr>
        </a:p>
      </dgm:t>
    </dgm:pt>
    <dgm:pt modelId="{9E08DAA4-EF61-4DE9-9ED3-D10655B9B2F1}" type="parTrans" cxnId="{5B404836-2BC7-4C07-937B-F5ECDE0E4DE0}">
      <dgm:prSet/>
      <dgm:spPr/>
      <dgm:t>
        <a:bodyPr/>
        <a:lstStyle/>
        <a:p>
          <a:endParaRPr lang="en-IN"/>
        </a:p>
      </dgm:t>
    </dgm:pt>
    <dgm:pt modelId="{894762D7-63DA-46F3-BB09-919B3473DC0F}" type="sibTrans" cxnId="{5B404836-2BC7-4C07-937B-F5ECDE0E4DE0}">
      <dgm:prSet/>
      <dgm:spPr/>
      <dgm:t>
        <a:bodyPr/>
        <a:lstStyle/>
        <a:p>
          <a:endParaRPr lang="en-IN"/>
        </a:p>
      </dgm:t>
    </dgm:pt>
    <dgm:pt modelId="{5335C42E-6CEF-4E17-A81F-D2E7F484F63A}">
      <dgm:prSet/>
      <dgm:spPr/>
      <dgm:t>
        <a:bodyPr/>
        <a:lstStyle/>
        <a:p>
          <a:r>
            <a:rPr lang="en-US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 Search for them, analyze them and modify them</a:t>
          </a:r>
          <a:endParaRPr lang="en-IN" dirty="0">
            <a:solidFill>
              <a:schemeClr val="accent1">
                <a:lumMod val="75000"/>
              </a:schemeClr>
            </a:solidFill>
            <a:latin typeface="+mn-lt"/>
          </a:endParaRPr>
        </a:p>
      </dgm:t>
    </dgm:pt>
    <dgm:pt modelId="{2B0C2B55-A1DF-48A2-B8D4-0D5151AC6B9F}" type="parTrans" cxnId="{9C808557-3B37-47F7-8DAF-A710280F05B1}">
      <dgm:prSet/>
      <dgm:spPr/>
      <dgm:t>
        <a:bodyPr/>
        <a:lstStyle/>
        <a:p>
          <a:endParaRPr lang="en-IN"/>
        </a:p>
      </dgm:t>
    </dgm:pt>
    <dgm:pt modelId="{324EAE47-2E76-4A5D-9BCF-FDB44056BC2E}" type="sibTrans" cxnId="{9C808557-3B37-47F7-8DAF-A710280F05B1}">
      <dgm:prSet/>
      <dgm:spPr/>
      <dgm:t>
        <a:bodyPr/>
        <a:lstStyle/>
        <a:p>
          <a:endParaRPr lang="en-IN"/>
        </a:p>
      </dgm:t>
    </dgm:pt>
    <dgm:pt modelId="{477CCA13-8EEE-4F7A-814F-34BD6BBEB09E}">
      <dgm:prSet/>
      <dgm:spPr/>
      <dgm:t>
        <a:bodyPr/>
        <a:lstStyle/>
        <a:p>
          <a:r>
            <a:rPr lang="en-US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A fast and flexible way to quickly locate parts of interest within the SRM Database.</a:t>
          </a:r>
          <a:endParaRPr lang="en-IN" dirty="0">
            <a:solidFill>
              <a:schemeClr val="accent1">
                <a:lumMod val="75000"/>
              </a:schemeClr>
            </a:solidFill>
            <a:latin typeface="+mn-lt"/>
          </a:endParaRPr>
        </a:p>
      </dgm:t>
    </dgm:pt>
    <dgm:pt modelId="{CFD98E1B-B0B0-4CA3-B1D3-04F2256922BE}" type="parTrans" cxnId="{E0B1C8F0-7BEE-44DB-8401-C3892016617C}">
      <dgm:prSet/>
      <dgm:spPr/>
      <dgm:t>
        <a:bodyPr/>
        <a:lstStyle/>
        <a:p>
          <a:endParaRPr lang="en-IN"/>
        </a:p>
      </dgm:t>
    </dgm:pt>
    <dgm:pt modelId="{98331ED1-0C0A-45B7-AC15-3F2A8B381B8E}" type="sibTrans" cxnId="{E0B1C8F0-7BEE-44DB-8401-C3892016617C}">
      <dgm:prSet/>
      <dgm:spPr/>
      <dgm:t>
        <a:bodyPr/>
        <a:lstStyle/>
        <a:p>
          <a:endParaRPr lang="en-IN"/>
        </a:p>
      </dgm:t>
    </dgm:pt>
    <dgm:pt modelId="{F81E1EB2-D22A-4685-829A-623CBDAA497F}">
      <dgm:prSet/>
      <dgm:spPr/>
      <dgm:t>
        <a:bodyPr/>
        <a:lstStyle/>
        <a:p>
          <a:r>
            <a:rPr lang="en-US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Optimize products for lowest cost &amp; supply risk by evaluating  &amp; selecting the best parts, suppliers &amp; sourcing strategy</a:t>
          </a:r>
          <a:endParaRPr lang="en-IN" dirty="0">
            <a:solidFill>
              <a:schemeClr val="accent1">
                <a:lumMod val="75000"/>
              </a:schemeClr>
            </a:solidFill>
            <a:latin typeface="+mn-lt"/>
          </a:endParaRPr>
        </a:p>
      </dgm:t>
    </dgm:pt>
    <dgm:pt modelId="{B97161B6-CEF9-482B-B576-FFAC3957C04E}" type="parTrans" cxnId="{D6C50036-7991-42C3-9D2F-BA7C8328F204}">
      <dgm:prSet/>
      <dgm:spPr/>
      <dgm:t>
        <a:bodyPr/>
        <a:lstStyle/>
        <a:p>
          <a:endParaRPr lang="en-IN"/>
        </a:p>
      </dgm:t>
    </dgm:pt>
    <dgm:pt modelId="{8A27C43F-F630-4A95-9D9A-CCE1A5B5F259}" type="sibTrans" cxnId="{D6C50036-7991-42C3-9D2F-BA7C8328F204}">
      <dgm:prSet/>
      <dgm:spPr/>
      <dgm:t>
        <a:bodyPr/>
        <a:lstStyle/>
        <a:p>
          <a:endParaRPr lang="en-IN"/>
        </a:p>
      </dgm:t>
    </dgm:pt>
    <dgm:pt modelId="{5DC94E66-B3BA-4E0C-8AF8-90C4E0B802A4}">
      <dgm:prSet/>
      <dgm:spPr/>
      <dgm:t>
        <a:bodyPr/>
        <a:lstStyle/>
        <a:p>
          <a:r>
            <a:rPr lang="en-US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Allows rapid product change, Bill of Material (BOM)  collaboration, Life Cycle Management (LCM) in collaborative manner</a:t>
          </a:r>
          <a:endParaRPr lang="en-IN" dirty="0">
            <a:solidFill>
              <a:schemeClr val="accent1">
                <a:lumMod val="75000"/>
              </a:schemeClr>
            </a:solidFill>
            <a:latin typeface="+mn-lt"/>
          </a:endParaRPr>
        </a:p>
      </dgm:t>
    </dgm:pt>
    <dgm:pt modelId="{AD06AE2C-1F33-4AAA-AA36-DEED9C393F71}" type="parTrans" cxnId="{168CC5C2-3960-45F2-A3B8-40B1696429A2}">
      <dgm:prSet/>
      <dgm:spPr/>
      <dgm:t>
        <a:bodyPr/>
        <a:lstStyle/>
        <a:p>
          <a:endParaRPr lang="en-IN"/>
        </a:p>
      </dgm:t>
    </dgm:pt>
    <dgm:pt modelId="{730837E1-69E1-4B39-9327-90A62FFDEF06}" type="sibTrans" cxnId="{168CC5C2-3960-45F2-A3B8-40B1696429A2}">
      <dgm:prSet/>
      <dgm:spPr/>
      <dgm:t>
        <a:bodyPr/>
        <a:lstStyle/>
        <a:p>
          <a:endParaRPr lang="en-IN"/>
        </a:p>
      </dgm:t>
    </dgm:pt>
    <dgm:pt modelId="{0B90065D-D425-4D4D-8AF3-BB12BA7D01DA}" type="pres">
      <dgm:prSet presAssocID="{300B9613-DAD5-4F4E-BD53-022059227EDF}" presName="diagram" presStyleCnt="0">
        <dgm:presLayoutVars>
          <dgm:dir/>
          <dgm:animLvl val="lvl"/>
          <dgm:resizeHandles val="exact"/>
        </dgm:presLayoutVars>
      </dgm:prSet>
      <dgm:spPr/>
    </dgm:pt>
    <dgm:pt modelId="{8F46A96D-F272-4949-A92A-8C54B8BCB2F4}" type="pres">
      <dgm:prSet presAssocID="{0E4802AD-2094-4C12-8B65-B4EF9F1F0045}" presName="compNode" presStyleCnt="0"/>
      <dgm:spPr/>
    </dgm:pt>
    <dgm:pt modelId="{FF6BE6FD-5B95-4B1A-AA88-6C468BCD5554}" type="pres">
      <dgm:prSet presAssocID="{0E4802AD-2094-4C12-8B65-B4EF9F1F0045}" presName="childRect" presStyleLbl="bgAcc1" presStyleIdx="0" presStyleCnt="3">
        <dgm:presLayoutVars>
          <dgm:bulletEnabled val="1"/>
        </dgm:presLayoutVars>
      </dgm:prSet>
      <dgm:spPr/>
    </dgm:pt>
    <dgm:pt modelId="{C2A03B47-E748-42B1-A4D1-056DBB5764B7}" type="pres">
      <dgm:prSet presAssocID="{0E4802AD-2094-4C12-8B65-B4EF9F1F0045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FC46300C-0B7C-4AC7-8329-5E261455846A}" type="pres">
      <dgm:prSet presAssocID="{0E4802AD-2094-4C12-8B65-B4EF9F1F0045}" presName="parentRect" presStyleLbl="alignNode1" presStyleIdx="0" presStyleCnt="3"/>
      <dgm:spPr/>
    </dgm:pt>
    <dgm:pt modelId="{200400A0-14D1-43D8-A9FA-C19B85AA1545}" type="pres">
      <dgm:prSet presAssocID="{0E4802AD-2094-4C12-8B65-B4EF9F1F0045}" presName="adorn" presStyleLbl="fgAccFollowNode1" presStyleIdx="0" presStyleCnt="3"/>
      <dgm:spPr>
        <a:noFill/>
        <a:ln>
          <a:noFill/>
        </a:ln>
      </dgm:spPr>
    </dgm:pt>
    <dgm:pt modelId="{08714E14-487A-41E4-8DFF-D1F90A4C8332}" type="pres">
      <dgm:prSet presAssocID="{821BCEC0-4384-4077-8669-BD536F562A34}" presName="sibTrans" presStyleLbl="sibTrans2D1" presStyleIdx="0" presStyleCnt="0"/>
      <dgm:spPr/>
    </dgm:pt>
    <dgm:pt modelId="{B60F72CF-6E40-45B9-819A-BE4A1E3FFFAF}" type="pres">
      <dgm:prSet presAssocID="{6C3AA262-A31A-40C5-BB8D-946A97DEDBBD}" presName="compNode" presStyleCnt="0"/>
      <dgm:spPr/>
    </dgm:pt>
    <dgm:pt modelId="{0028066A-8371-4752-AD5E-2B47757E1CF9}" type="pres">
      <dgm:prSet presAssocID="{6C3AA262-A31A-40C5-BB8D-946A97DEDBBD}" presName="childRect" presStyleLbl="bgAcc1" presStyleIdx="1" presStyleCnt="3">
        <dgm:presLayoutVars>
          <dgm:bulletEnabled val="1"/>
        </dgm:presLayoutVars>
      </dgm:prSet>
      <dgm:spPr/>
    </dgm:pt>
    <dgm:pt modelId="{700AA2EF-F53E-4E28-8617-5BA318CA76CA}" type="pres">
      <dgm:prSet presAssocID="{6C3AA262-A31A-40C5-BB8D-946A97DEDBBD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53D6BB2B-38E8-4C34-801E-68E643D3191D}" type="pres">
      <dgm:prSet presAssocID="{6C3AA262-A31A-40C5-BB8D-946A97DEDBBD}" presName="parentRect" presStyleLbl="alignNode1" presStyleIdx="1" presStyleCnt="3"/>
      <dgm:spPr/>
    </dgm:pt>
    <dgm:pt modelId="{F741AC4D-0073-45F4-93CB-6C9EE7B73AAC}" type="pres">
      <dgm:prSet presAssocID="{6C3AA262-A31A-40C5-BB8D-946A97DEDBBD}" presName="adorn" presStyleLbl="fgAccFollowNode1" presStyleIdx="1" presStyleCnt="3"/>
      <dgm:spPr>
        <a:noFill/>
        <a:ln>
          <a:noFill/>
        </a:ln>
      </dgm:spPr>
    </dgm:pt>
    <dgm:pt modelId="{701E3311-237E-4849-A95D-37DEDCCD1132}" type="pres">
      <dgm:prSet presAssocID="{935F034F-C63A-42E5-8BFA-9259A351A697}" presName="sibTrans" presStyleLbl="sibTrans2D1" presStyleIdx="0" presStyleCnt="0"/>
      <dgm:spPr/>
    </dgm:pt>
    <dgm:pt modelId="{5CCDD652-C4AB-4FF7-82F5-5F6585115D96}" type="pres">
      <dgm:prSet presAssocID="{50F0D564-0DB9-4B35-9918-2CAA193B6E16}" presName="compNode" presStyleCnt="0"/>
      <dgm:spPr/>
    </dgm:pt>
    <dgm:pt modelId="{3DE09EF1-E369-4884-8509-BA5ED9703ED9}" type="pres">
      <dgm:prSet presAssocID="{50F0D564-0DB9-4B35-9918-2CAA193B6E16}" presName="childRect" presStyleLbl="bgAcc1" presStyleIdx="2" presStyleCnt="3">
        <dgm:presLayoutVars>
          <dgm:bulletEnabled val="1"/>
        </dgm:presLayoutVars>
      </dgm:prSet>
      <dgm:spPr/>
    </dgm:pt>
    <dgm:pt modelId="{45E2BD9E-1928-4087-9945-961DFCD03BDE}" type="pres">
      <dgm:prSet presAssocID="{50F0D564-0DB9-4B35-9918-2CAA193B6E16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D05C2EE5-DD41-40A8-BC7A-C909D807FF5A}" type="pres">
      <dgm:prSet presAssocID="{50F0D564-0DB9-4B35-9918-2CAA193B6E16}" presName="parentRect" presStyleLbl="alignNode1" presStyleIdx="2" presStyleCnt="3"/>
      <dgm:spPr/>
    </dgm:pt>
    <dgm:pt modelId="{263ABCE2-CB45-4D2F-9EEF-BC56CEB90E2B}" type="pres">
      <dgm:prSet presAssocID="{50F0D564-0DB9-4B35-9918-2CAA193B6E16}" presName="adorn" presStyleLbl="fgAccFollowNode1" presStyleIdx="2" presStyleCnt="3"/>
      <dgm:spPr>
        <a:noFill/>
        <a:ln>
          <a:noFill/>
        </a:ln>
      </dgm:spPr>
    </dgm:pt>
  </dgm:ptLst>
  <dgm:cxnLst>
    <dgm:cxn modelId="{636FF60C-16F3-4FAD-BF5C-AB4ACFF530D8}" type="presOf" srcId="{6C3AA262-A31A-40C5-BB8D-946A97DEDBBD}" destId="{700AA2EF-F53E-4E28-8617-5BA318CA76CA}" srcOrd="0" destOrd="0" presId="urn:microsoft.com/office/officeart/2005/8/layout/bList2"/>
    <dgm:cxn modelId="{DBE1540D-127B-49E5-AF07-5E6F7C49970E}" srcId="{0E4802AD-2094-4C12-8B65-B4EF9F1F0045}" destId="{E5875E6D-E154-44EA-BCA1-1F769D87EC87}" srcOrd="0" destOrd="0" parTransId="{0F5CA48C-CFD5-4688-AC17-D9AD8E3C2392}" sibTransId="{08A68F2B-9EF0-49DC-A32D-3A2D4F1AF657}"/>
    <dgm:cxn modelId="{EF089A0F-7B40-4F1F-AED9-A75D16C0BEC8}" type="presOf" srcId="{50F0D564-0DB9-4B35-9918-2CAA193B6E16}" destId="{45E2BD9E-1928-4087-9945-961DFCD03BDE}" srcOrd="0" destOrd="0" presId="urn:microsoft.com/office/officeart/2005/8/layout/bList2"/>
    <dgm:cxn modelId="{99441A22-1E59-4B72-A956-573D9F79B166}" type="presOf" srcId="{935F034F-C63A-42E5-8BFA-9259A351A697}" destId="{701E3311-237E-4849-A95D-37DEDCCD1132}" srcOrd="0" destOrd="0" presId="urn:microsoft.com/office/officeart/2005/8/layout/bList2"/>
    <dgm:cxn modelId="{41018728-FD33-4EB6-A4A6-6774055CE351}" type="presOf" srcId="{6C3AA262-A31A-40C5-BB8D-946A97DEDBBD}" destId="{53D6BB2B-38E8-4C34-801E-68E643D3191D}" srcOrd="1" destOrd="0" presId="urn:microsoft.com/office/officeart/2005/8/layout/bList2"/>
    <dgm:cxn modelId="{9C9AEB29-23EB-42F9-9F0F-ADC7AD1C3F93}" type="presOf" srcId="{477CCA13-8EEE-4F7A-814F-34BD6BBEB09E}" destId="{0028066A-8371-4752-AD5E-2B47757E1CF9}" srcOrd="0" destOrd="0" presId="urn:microsoft.com/office/officeart/2005/8/layout/bList2"/>
    <dgm:cxn modelId="{D6C50036-7991-42C3-9D2F-BA7C8328F204}" srcId="{50F0D564-0DB9-4B35-9918-2CAA193B6E16}" destId="{F81E1EB2-D22A-4685-829A-623CBDAA497F}" srcOrd="0" destOrd="0" parTransId="{B97161B6-CEF9-482B-B576-FFAC3957C04E}" sibTransId="{8A27C43F-F630-4A95-9D9A-CCE1A5B5F259}"/>
    <dgm:cxn modelId="{5B404836-2BC7-4C07-937B-F5ECDE0E4DE0}" srcId="{0E4802AD-2094-4C12-8B65-B4EF9F1F0045}" destId="{AFFFC29C-F148-4F4F-BEC4-2DED824BC8BC}" srcOrd="1" destOrd="0" parTransId="{9E08DAA4-EF61-4DE9-9ED3-D10655B9B2F1}" sibTransId="{894762D7-63DA-46F3-BB09-919B3473DC0F}"/>
    <dgm:cxn modelId="{B3B1126C-E022-4DDB-B53B-3F3F9090E4E5}" type="presOf" srcId="{F81E1EB2-D22A-4685-829A-623CBDAA497F}" destId="{3DE09EF1-E369-4884-8509-BA5ED9703ED9}" srcOrd="0" destOrd="0" presId="urn:microsoft.com/office/officeart/2005/8/layout/bList2"/>
    <dgm:cxn modelId="{6304C654-A08F-4191-B70F-C3760C3A57BD}" type="presOf" srcId="{5DC94E66-B3BA-4E0C-8AF8-90C4E0B802A4}" destId="{3DE09EF1-E369-4884-8509-BA5ED9703ED9}" srcOrd="0" destOrd="1" presId="urn:microsoft.com/office/officeart/2005/8/layout/bList2"/>
    <dgm:cxn modelId="{9C808557-3B37-47F7-8DAF-A710280F05B1}" srcId="{0E4802AD-2094-4C12-8B65-B4EF9F1F0045}" destId="{5335C42E-6CEF-4E17-A81F-D2E7F484F63A}" srcOrd="2" destOrd="0" parTransId="{2B0C2B55-A1DF-48A2-B8D4-0D5151AC6B9F}" sibTransId="{324EAE47-2E76-4A5D-9BCF-FDB44056BC2E}"/>
    <dgm:cxn modelId="{18A4F87E-59C6-45E3-B51D-86174A65493B}" type="presOf" srcId="{5335C42E-6CEF-4E17-A81F-D2E7F484F63A}" destId="{FF6BE6FD-5B95-4B1A-AA88-6C468BCD5554}" srcOrd="0" destOrd="2" presId="urn:microsoft.com/office/officeart/2005/8/layout/bList2"/>
    <dgm:cxn modelId="{1CD0388A-71CC-40DC-9024-8E85B2D576F4}" type="presOf" srcId="{0E4802AD-2094-4C12-8B65-B4EF9F1F0045}" destId="{C2A03B47-E748-42B1-A4D1-056DBB5764B7}" srcOrd="0" destOrd="0" presId="urn:microsoft.com/office/officeart/2005/8/layout/bList2"/>
    <dgm:cxn modelId="{59FA74AC-4A0A-4AC8-BA56-45AA31AEB7EF}" type="presOf" srcId="{0E4802AD-2094-4C12-8B65-B4EF9F1F0045}" destId="{FC46300C-0B7C-4AC7-8329-5E261455846A}" srcOrd="1" destOrd="0" presId="urn:microsoft.com/office/officeart/2005/8/layout/bList2"/>
    <dgm:cxn modelId="{CF5322BF-7D3B-40BD-A202-1E80841084A5}" type="presOf" srcId="{AFFFC29C-F148-4F4F-BEC4-2DED824BC8BC}" destId="{FF6BE6FD-5B95-4B1A-AA88-6C468BCD5554}" srcOrd="0" destOrd="1" presId="urn:microsoft.com/office/officeart/2005/8/layout/bList2"/>
    <dgm:cxn modelId="{168CC5C2-3960-45F2-A3B8-40B1696429A2}" srcId="{50F0D564-0DB9-4B35-9918-2CAA193B6E16}" destId="{5DC94E66-B3BA-4E0C-8AF8-90C4E0B802A4}" srcOrd="1" destOrd="0" parTransId="{AD06AE2C-1F33-4AAA-AA36-DEED9C393F71}" sibTransId="{730837E1-69E1-4B39-9327-90A62FFDEF06}"/>
    <dgm:cxn modelId="{80F50FD4-2E1C-45C6-AD50-05FD5894F46A}" srcId="{300B9613-DAD5-4F4E-BD53-022059227EDF}" destId="{50F0D564-0DB9-4B35-9918-2CAA193B6E16}" srcOrd="2" destOrd="0" parTransId="{9989CA05-103B-4A68-9138-F45CAF5FC3C2}" sibTransId="{1FD29DCF-C1E0-4589-B169-A4FC5694C97E}"/>
    <dgm:cxn modelId="{F2AA1BE5-B0CE-4C12-9724-BD95665408F5}" type="presOf" srcId="{300B9613-DAD5-4F4E-BD53-022059227EDF}" destId="{0B90065D-D425-4D4D-8AF3-BB12BA7D01DA}" srcOrd="0" destOrd="0" presId="urn:microsoft.com/office/officeart/2005/8/layout/bList2"/>
    <dgm:cxn modelId="{F88942E5-C556-4382-891A-1E27AD87F56C}" srcId="{300B9613-DAD5-4F4E-BD53-022059227EDF}" destId="{6C3AA262-A31A-40C5-BB8D-946A97DEDBBD}" srcOrd="1" destOrd="0" parTransId="{23D3ABD2-66DA-4B54-8EFC-2BE9E0016039}" sibTransId="{935F034F-C63A-42E5-8BFA-9259A351A697}"/>
    <dgm:cxn modelId="{1AB004E9-DCF8-4C54-B76B-0DDBDC9F7D0A}" srcId="{300B9613-DAD5-4F4E-BD53-022059227EDF}" destId="{0E4802AD-2094-4C12-8B65-B4EF9F1F0045}" srcOrd="0" destOrd="0" parTransId="{CE38A577-C885-483A-A27A-2B35EC933C73}" sibTransId="{821BCEC0-4384-4077-8669-BD536F562A34}"/>
    <dgm:cxn modelId="{F18CCCEA-1F74-4DFA-BCF8-605C9206E09D}" type="presOf" srcId="{821BCEC0-4384-4077-8669-BD536F562A34}" destId="{08714E14-487A-41E4-8DFF-D1F90A4C8332}" srcOrd="0" destOrd="0" presId="urn:microsoft.com/office/officeart/2005/8/layout/bList2"/>
    <dgm:cxn modelId="{E0B1C8F0-7BEE-44DB-8401-C3892016617C}" srcId="{6C3AA262-A31A-40C5-BB8D-946A97DEDBBD}" destId="{477CCA13-8EEE-4F7A-814F-34BD6BBEB09E}" srcOrd="0" destOrd="0" parTransId="{CFD98E1B-B0B0-4CA3-B1D3-04F2256922BE}" sibTransId="{98331ED1-0C0A-45B7-AC15-3F2A8B381B8E}"/>
    <dgm:cxn modelId="{F82F08F4-E371-4D22-9026-DC9DCBFD5C01}" type="presOf" srcId="{50F0D564-0DB9-4B35-9918-2CAA193B6E16}" destId="{D05C2EE5-DD41-40A8-BC7A-C909D807FF5A}" srcOrd="1" destOrd="0" presId="urn:microsoft.com/office/officeart/2005/8/layout/bList2"/>
    <dgm:cxn modelId="{C58AFEFE-0BC9-4F0B-9486-2B74E5C1D93C}" type="presOf" srcId="{E5875E6D-E154-44EA-BCA1-1F769D87EC87}" destId="{FF6BE6FD-5B95-4B1A-AA88-6C468BCD5554}" srcOrd="0" destOrd="0" presId="urn:microsoft.com/office/officeart/2005/8/layout/bList2"/>
    <dgm:cxn modelId="{54E82225-94E9-475F-8792-FD76405A809B}" type="presParOf" srcId="{0B90065D-D425-4D4D-8AF3-BB12BA7D01DA}" destId="{8F46A96D-F272-4949-A92A-8C54B8BCB2F4}" srcOrd="0" destOrd="0" presId="urn:microsoft.com/office/officeart/2005/8/layout/bList2"/>
    <dgm:cxn modelId="{01D27440-2966-4FA9-B136-904631996E59}" type="presParOf" srcId="{8F46A96D-F272-4949-A92A-8C54B8BCB2F4}" destId="{FF6BE6FD-5B95-4B1A-AA88-6C468BCD5554}" srcOrd="0" destOrd="0" presId="urn:microsoft.com/office/officeart/2005/8/layout/bList2"/>
    <dgm:cxn modelId="{4F16AE0E-521C-4157-9863-84DB2FFE4BB3}" type="presParOf" srcId="{8F46A96D-F272-4949-A92A-8C54B8BCB2F4}" destId="{C2A03B47-E748-42B1-A4D1-056DBB5764B7}" srcOrd="1" destOrd="0" presId="urn:microsoft.com/office/officeart/2005/8/layout/bList2"/>
    <dgm:cxn modelId="{BADE7E3F-DE6B-4CF4-AD89-FC92B3EFFE19}" type="presParOf" srcId="{8F46A96D-F272-4949-A92A-8C54B8BCB2F4}" destId="{FC46300C-0B7C-4AC7-8329-5E261455846A}" srcOrd="2" destOrd="0" presId="urn:microsoft.com/office/officeart/2005/8/layout/bList2"/>
    <dgm:cxn modelId="{A28BAAE1-0E06-4A4C-A2CA-BCE786D03BB4}" type="presParOf" srcId="{8F46A96D-F272-4949-A92A-8C54B8BCB2F4}" destId="{200400A0-14D1-43D8-A9FA-C19B85AA1545}" srcOrd="3" destOrd="0" presId="urn:microsoft.com/office/officeart/2005/8/layout/bList2"/>
    <dgm:cxn modelId="{8ABD9AD1-9395-4C92-81A0-7E8B790037BD}" type="presParOf" srcId="{0B90065D-D425-4D4D-8AF3-BB12BA7D01DA}" destId="{08714E14-487A-41E4-8DFF-D1F90A4C8332}" srcOrd="1" destOrd="0" presId="urn:microsoft.com/office/officeart/2005/8/layout/bList2"/>
    <dgm:cxn modelId="{EB18B88F-3A30-41B5-A3CE-11BCDF621F1D}" type="presParOf" srcId="{0B90065D-D425-4D4D-8AF3-BB12BA7D01DA}" destId="{B60F72CF-6E40-45B9-819A-BE4A1E3FFFAF}" srcOrd="2" destOrd="0" presId="urn:microsoft.com/office/officeart/2005/8/layout/bList2"/>
    <dgm:cxn modelId="{CBE49B43-2968-4A2A-8670-001C5490B24B}" type="presParOf" srcId="{B60F72CF-6E40-45B9-819A-BE4A1E3FFFAF}" destId="{0028066A-8371-4752-AD5E-2B47757E1CF9}" srcOrd="0" destOrd="0" presId="urn:microsoft.com/office/officeart/2005/8/layout/bList2"/>
    <dgm:cxn modelId="{FAD56BF8-04FB-42E3-AE79-8184D55E1857}" type="presParOf" srcId="{B60F72CF-6E40-45B9-819A-BE4A1E3FFFAF}" destId="{700AA2EF-F53E-4E28-8617-5BA318CA76CA}" srcOrd="1" destOrd="0" presId="urn:microsoft.com/office/officeart/2005/8/layout/bList2"/>
    <dgm:cxn modelId="{2243BE90-AA22-4518-8754-42ACCA9625D6}" type="presParOf" srcId="{B60F72CF-6E40-45B9-819A-BE4A1E3FFFAF}" destId="{53D6BB2B-38E8-4C34-801E-68E643D3191D}" srcOrd="2" destOrd="0" presId="urn:microsoft.com/office/officeart/2005/8/layout/bList2"/>
    <dgm:cxn modelId="{762C7E88-1689-4FC4-845F-A9FE667C7FAD}" type="presParOf" srcId="{B60F72CF-6E40-45B9-819A-BE4A1E3FFFAF}" destId="{F741AC4D-0073-45F4-93CB-6C9EE7B73AAC}" srcOrd="3" destOrd="0" presId="urn:microsoft.com/office/officeart/2005/8/layout/bList2"/>
    <dgm:cxn modelId="{3807D802-BF94-442B-B7B9-F12B59C74241}" type="presParOf" srcId="{0B90065D-D425-4D4D-8AF3-BB12BA7D01DA}" destId="{701E3311-237E-4849-A95D-37DEDCCD1132}" srcOrd="3" destOrd="0" presId="urn:microsoft.com/office/officeart/2005/8/layout/bList2"/>
    <dgm:cxn modelId="{C8547702-6126-43DB-B474-9BB3847B4221}" type="presParOf" srcId="{0B90065D-D425-4D4D-8AF3-BB12BA7D01DA}" destId="{5CCDD652-C4AB-4FF7-82F5-5F6585115D96}" srcOrd="4" destOrd="0" presId="urn:microsoft.com/office/officeart/2005/8/layout/bList2"/>
    <dgm:cxn modelId="{24E7B729-96AD-4C31-997C-C9C1FDCD8157}" type="presParOf" srcId="{5CCDD652-C4AB-4FF7-82F5-5F6585115D96}" destId="{3DE09EF1-E369-4884-8509-BA5ED9703ED9}" srcOrd="0" destOrd="0" presId="urn:microsoft.com/office/officeart/2005/8/layout/bList2"/>
    <dgm:cxn modelId="{6E9E5B7B-8C28-42C8-B735-E44F1898B8B2}" type="presParOf" srcId="{5CCDD652-C4AB-4FF7-82F5-5F6585115D96}" destId="{45E2BD9E-1928-4087-9945-961DFCD03BDE}" srcOrd="1" destOrd="0" presId="urn:microsoft.com/office/officeart/2005/8/layout/bList2"/>
    <dgm:cxn modelId="{F1D322AD-1EE0-4FE7-8D35-FFC381F3620A}" type="presParOf" srcId="{5CCDD652-C4AB-4FF7-82F5-5F6585115D96}" destId="{D05C2EE5-DD41-40A8-BC7A-C909D807FF5A}" srcOrd="2" destOrd="0" presId="urn:microsoft.com/office/officeart/2005/8/layout/bList2"/>
    <dgm:cxn modelId="{04672DB4-3C41-4588-8762-A469D18B6F53}" type="presParOf" srcId="{5CCDD652-C4AB-4FF7-82F5-5F6585115D96}" destId="{263ABCE2-CB45-4D2F-9EEF-BC56CEB90E2B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9B50DBB-1DF7-466F-BB87-2E18EF49A054}" type="doc">
      <dgm:prSet loTypeId="urn:microsoft.com/office/officeart/2005/8/layout/bList2" loCatId="list" qsTypeId="urn:microsoft.com/office/officeart/2005/8/quickstyle/3d2" qsCatId="3D" csTypeId="urn:microsoft.com/office/officeart/2005/8/colors/accent6_2" csCatId="accent6" phldr="1"/>
      <dgm:spPr/>
    </dgm:pt>
    <dgm:pt modelId="{499A27A0-6DE5-47C0-A8E9-409D0C0F0A35}">
      <dgm:prSet phldrT="[Text]" custT="1"/>
      <dgm:spPr/>
      <dgm:t>
        <a:bodyPr/>
        <a:lstStyle/>
        <a:p>
          <a:r>
            <a:rPr lang="en-US" sz="1500" b="1" dirty="0">
              <a:solidFill>
                <a:schemeClr val="accent1">
                  <a:lumMod val="75000"/>
                </a:schemeClr>
              </a:solidFill>
              <a:latin typeface="+mj-lt"/>
              <a:cs typeface="Times New Roman" panose="02020603050405020304" pitchFamily="18" charset="0"/>
            </a:rPr>
            <a:t>Strategic Sourcing (SS)</a:t>
          </a:r>
          <a:endParaRPr lang="en-IN" sz="1500" dirty="0">
            <a:solidFill>
              <a:schemeClr val="accent1">
                <a:lumMod val="75000"/>
              </a:schemeClr>
            </a:solidFill>
            <a:latin typeface="+mj-lt"/>
          </a:endParaRPr>
        </a:p>
      </dgm:t>
    </dgm:pt>
    <dgm:pt modelId="{A1059E25-DF8B-4B0D-81AB-1F2502B19FB0}" type="parTrans" cxnId="{32819C71-89B6-4C05-979D-966BE1406B49}">
      <dgm:prSet/>
      <dgm:spPr/>
      <dgm:t>
        <a:bodyPr/>
        <a:lstStyle/>
        <a:p>
          <a:endParaRPr lang="en-IN"/>
        </a:p>
      </dgm:t>
    </dgm:pt>
    <dgm:pt modelId="{E834E201-C337-4680-AB06-5AEE7EDD0E61}" type="sibTrans" cxnId="{32819C71-89B6-4C05-979D-966BE1406B49}">
      <dgm:prSet/>
      <dgm:spPr/>
      <dgm:t>
        <a:bodyPr/>
        <a:lstStyle/>
        <a:p>
          <a:endParaRPr lang="en-IN"/>
        </a:p>
      </dgm:t>
    </dgm:pt>
    <dgm:pt modelId="{D5E3071D-904D-4D96-94EC-72EB323ACB58}">
      <dgm:prSet phldrT="[Text]" custT="1"/>
      <dgm:spPr/>
      <dgm:t>
        <a:bodyPr/>
        <a:lstStyle/>
        <a:p>
          <a:r>
            <a:rPr lang="en-US" sz="1500" b="1" dirty="0">
              <a:solidFill>
                <a:schemeClr val="accent1">
                  <a:lumMod val="75000"/>
                </a:schemeClr>
              </a:solidFill>
              <a:latin typeface="+mj-lt"/>
              <a:cs typeface="Times New Roman" panose="02020603050405020304" pitchFamily="18" charset="0"/>
            </a:rPr>
            <a:t>Contract Manufacturing (CM)</a:t>
          </a:r>
          <a:endParaRPr lang="en-IN" sz="1500" dirty="0">
            <a:solidFill>
              <a:schemeClr val="accent1">
                <a:lumMod val="75000"/>
              </a:schemeClr>
            </a:solidFill>
            <a:latin typeface="+mj-lt"/>
          </a:endParaRPr>
        </a:p>
      </dgm:t>
    </dgm:pt>
    <dgm:pt modelId="{A9BD6EFB-61C4-4065-9C98-6035FA185DC9}" type="parTrans" cxnId="{595AD39F-80B8-47FC-864C-A66B02BDAA24}">
      <dgm:prSet/>
      <dgm:spPr/>
      <dgm:t>
        <a:bodyPr/>
        <a:lstStyle/>
        <a:p>
          <a:endParaRPr lang="en-IN"/>
        </a:p>
      </dgm:t>
    </dgm:pt>
    <dgm:pt modelId="{DC800196-E11C-4F7B-9B74-443FE4BA00B4}" type="sibTrans" cxnId="{595AD39F-80B8-47FC-864C-A66B02BDAA24}">
      <dgm:prSet/>
      <dgm:spPr/>
      <dgm:t>
        <a:bodyPr/>
        <a:lstStyle/>
        <a:p>
          <a:endParaRPr lang="en-IN"/>
        </a:p>
      </dgm:t>
    </dgm:pt>
    <dgm:pt modelId="{F7FF12A3-734D-4DF3-9694-33122B60BBF0}">
      <dgm:prSet/>
      <dgm:spPr/>
      <dgm:t>
        <a:bodyPr/>
        <a:lstStyle/>
        <a:p>
          <a:r>
            <a:rPr lang="en-US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Arms an enterprise with the tools, critical knowledge and supporting business processes</a:t>
          </a:r>
          <a:endParaRPr lang="en-IN" dirty="0">
            <a:solidFill>
              <a:schemeClr val="accent1">
                <a:lumMod val="75000"/>
              </a:schemeClr>
            </a:solidFill>
            <a:latin typeface="+mn-lt"/>
          </a:endParaRPr>
        </a:p>
      </dgm:t>
    </dgm:pt>
    <dgm:pt modelId="{DA6865CA-761D-4666-A6EC-2CD778DC2C93}" type="parTrans" cxnId="{89CA9C6C-BFCB-4BA8-AF23-EC6295FBF277}">
      <dgm:prSet/>
      <dgm:spPr/>
      <dgm:t>
        <a:bodyPr/>
        <a:lstStyle/>
        <a:p>
          <a:endParaRPr lang="en-IN"/>
        </a:p>
      </dgm:t>
    </dgm:pt>
    <dgm:pt modelId="{C8B04A97-AA65-4F64-81E7-DF3680257876}" type="sibTrans" cxnId="{89CA9C6C-BFCB-4BA8-AF23-EC6295FBF277}">
      <dgm:prSet/>
      <dgm:spPr/>
      <dgm:t>
        <a:bodyPr/>
        <a:lstStyle/>
        <a:p>
          <a:endParaRPr lang="en-IN"/>
        </a:p>
      </dgm:t>
    </dgm:pt>
    <dgm:pt modelId="{6B6C6A20-E4B5-47D6-A362-D32DFA0A4556}">
      <dgm:prSet/>
      <dgm:spPr/>
      <dgm:t>
        <a:bodyPr/>
        <a:lstStyle/>
        <a:p>
          <a:r>
            <a:rPr lang="en-US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Enables organizations to  manage contracts at global and local levels</a:t>
          </a:r>
          <a:endParaRPr lang="en-IN" dirty="0">
            <a:solidFill>
              <a:schemeClr val="accent1">
                <a:lumMod val="75000"/>
              </a:schemeClr>
            </a:solidFill>
            <a:latin typeface="+mn-lt"/>
          </a:endParaRPr>
        </a:p>
      </dgm:t>
    </dgm:pt>
    <dgm:pt modelId="{CF17C351-98C9-4531-AA3C-98774F0F235A}" type="parTrans" cxnId="{91603400-39B0-4876-AF92-8A2C04EA7284}">
      <dgm:prSet/>
      <dgm:spPr/>
      <dgm:t>
        <a:bodyPr/>
        <a:lstStyle/>
        <a:p>
          <a:endParaRPr lang="en-IN"/>
        </a:p>
      </dgm:t>
    </dgm:pt>
    <dgm:pt modelId="{084789E6-1E1D-4E08-B14F-C43D7DB3BA2E}" type="sibTrans" cxnId="{91603400-39B0-4876-AF92-8A2C04EA7284}">
      <dgm:prSet/>
      <dgm:spPr/>
      <dgm:t>
        <a:bodyPr/>
        <a:lstStyle/>
        <a:p>
          <a:endParaRPr lang="en-IN"/>
        </a:p>
      </dgm:t>
    </dgm:pt>
    <dgm:pt modelId="{A10024F4-F90D-489C-B893-680A8694A381}">
      <dgm:prSet/>
      <dgm:spPr/>
      <dgm:t>
        <a:bodyPr/>
        <a:lstStyle/>
        <a:p>
          <a:r>
            <a:rPr lang="en-US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 Track contract performance to reduce operational cost</a:t>
          </a:r>
          <a:endParaRPr lang="en-IN" dirty="0">
            <a:solidFill>
              <a:schemeClr val="accent1">
                <a:lumMod val="75000"/>
              </a:schemeClr>
            </a:solidFill>
            <a:latin typeface="+mn-lt"/>
          </a:endParaRPr>
        </a:p>
      </dgm:t>
    </dgm:pt>
    <dgm:pt modelId="{283E9879-304A-42E8-BF1C-995904BA23B6}" type="parTrans" cxnId="{085897BA-168E-4774-9C55-CB1B010317F4}">
      <dgm:prSet/>
      <dgm:spPr/>
      <dgm:t>
        <a:bodyPr/>
        <a:lstStyle/>
        <a:p>
          <a:endParaRPr lang="en-IN"/>
        </a:p>
      </dgm:t>
    </dgm:pt>
    <dgm:pt modelId="{484C61A1-FF23-4A7F-A7A4-76D5AA529007}" type="sibTrans" cxnId="{085897BA-168E-4774-9C55-CB1B010317F4}">
      <dgm:prSet/>
      <dgm:spPr/>
      <dgm:t>
        <a:bodyPr/>
        <a:lstStyle/>
        <a:p>
          <a:endParaRPr lang="en-IN"/>
        </a:p>
      </dgm:t>
    </dgm:pt>
    <dgm:pt modelId="{90A425FE-D80D-4C24-B0DB-C80B75050BB3}">
      <dgm:prSet/>
      <dgm:spPr/>
      <dgm:t>
        <a:bodyPr/>
        <a:lstStyle/>
        <a:p>
          <a:r>
            <a:rPr lang="en-US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 Ensure compliance to drive direct savings to the bottom-line.</a:t>
          </a:r>
          <a:endParaRPr lang="en-IN" dirty="0">
            <a:solidFill>
              <a:schemeClr val="accent1">
                <a:lumMod val="75000"/>
              </a:schemeClr>
            </a:solidFill>
            <a:latin typeface="+mn-lt"/>
          </a:endParaRPr>
        </a:p>
      </dgm:t>
    </dgm:pt>
    <dgm:pt modelId="{ABA6AAE0-1DF1-4933-A38C-5B55B9036B0D}" type="parTrans" cxnId="{00222C7A-43CD-4974-8503-2DC8871C1A5E}">
      <dgm:prSet/>
      <dgm:spPr/>
      <dgm:t>
        <a:bodyPr/>
        <a:lstStyle/>
        <a:p>
          <a:endParaRPr lang="en-IN"/>
        </a:p>
      </dgm:t>
    </dgm:pt>
    <dgm:pt modelId="{CDC8C88A-D767-468B-B1D9-AF4D754B0668}" type="sibTrans" cxnId="{00222C7A-43CD-4974-8503-2DC8871C1A5E}">
      <dgm:prSet/>
      <dgm:spPr/>
      <dgm:t>
        <a:bodyPr/>
        <a:lstStyle/>
        <a:p>
          <a:endParaRPr lang="en-IN"/>
        </a:p>
      </dgm:t>
    </dgm:pt>
    <dgm:pt modelId="{FDF385B4-4E5F-4E26-8F12-4C6BB4789E40}" type="pres">
      <dgm:prSet presAssocID="{C9B50DBB-1DF7-466F-BB87-2E18EF49A054}" presName="diagram" presStyleCnt="0">
        <dgm:presLayoutVars>
          <dgm:dir/>
          <dgm:animLvl val="lvl"/>
          <dgm:resizeHandles val="exact"/>
        </dgm:presLayoutVars>
      </dgm:prSet>
      <dgm:spPr/>
    </dgm:pt>
    <dgm:pt modelId="{A8DADE41-21AA-4F2B-AD1C-9DBEE9685650}" type="pres">
      <dgm:prSet presAssocID="{499A27A0-6DE5-47C0-A8E9-409D0C0F0A35}" presName="compNode" presStyleCnt="0"/>
      <dgm:spPr/>
    </dgm:pt>
    <dgm:pt modelId="{4EFAAD9C-341F-46B9-BCD5-C797C3906969}" type="pres">
      <dgm:prSet presAssocID="{499A27A0-6DE5-47C0-A8E9-409D0C0F0A35}" presName="childRect" presStyleLbl="bgAcc1" presStyleIdx="0" presStyleCnt="2">
        <dgm:presLayoutVars>
          <dgm:bulletEnabled val="1"/>
        </dgm:presLayoutVars>
      </dgm:prSet>
      <dgm:spPr/>
    </dgm:pt>
    <dgm:pt modelId="{8799B143-6081-414B-BBB9-899B3A1B3436}" type="pres">
      <dgm:prSet presAssocID="{499A27A0-6DE5-47C0-A8E9-409D0C0F0A35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364EDE07-2022-4327-9902-C3377B59F89C}" type="pres">
      <dgm:prSet presAssocID="{499A27A0-6DE5-47C0-A8E9-409D0C0F0A35}" presName="parentRect" presStyleLbl="alignNode1" presStyleIdx="0" presStyleCnt="2"/>
      <dgm:spPr/>
    </dgm:pt>
    <dgm:pt modelId="{E3DA16E4-48A6-41E3-A35D-5842AF560962}" type="pres">
      <dgm:prSet presAssocID="{499A27A0-6DE5-47C0-A8E9-409D0C0F0A35}" presName="adorn" presStyleLbl="fgAccFollowNode1" presStyleIdx="0" presStyleCnt="2"/>
      <dgm:spPr>
        <a:noFill/>
        <a:ln>
          <a:noFill/>
        </a:ln>
      </dgm:spPr>
    </dgm:pt>
    <dgm:pt modelId="{F80B0AAE-CDDF-4A57-9ED6-7D149899E8EC}" type="pres">
      <dgm:prSet presAssocID="{E834E201-C337-4680-AB06-5AEE7EDD0E61}" presName="sibTrans" presStyleLbl="sibTrans2D1" presStyleIdx="0" presStyleCnt="0"/>
      <dgm:spPr/>
    </dgm:pt>
    <dgm:pt modelId="{837AE13F-E69A-482C-9EE6-ED9EA06ECA62}" type="pres">
      <dgm:prSet presAssocID="{D5E3071D-904D-4D96-94EC-72EB323ACB58}" presName="compNode" presStyleCnt="0"/>
      <dgm:spPr/>
    </dgm:pt>
    <dgm:pt modelId="{1912DDD1-19EF-4D56-960A-844F83A68C43}" type="pres">
      <dgm:prSet presAssocID="{D5E3071D-904D-4D96-94EC-72EB323ACB58}" presName="childRect" presStyleLbl="bgAcc1" presStyleIdx="1" presStyleCnt="2">
        <dgm:presLayoutVars>
          <dgm:bulletEnabled val="1"/>
        </dgm:presLayoutVars>
      </dgm:prSet>
      <dgm:spPr/>
    </dgm:pt>
    <dgm:pt modelId="{202DC7DF-E4CE-498D-B107-51FD1FA2BD78}" type="pres">
      <dgm:prSet presAssocID="{D5E3071D-904D-4D96-94EC-72EB323ACB58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447F06CD-7588-482F-AAA2-7DE3460C26C4}" type="pres">
      <dgm:prSet presAssocID="{D5E3071D-904D-4D96-94EC-72EB323ACB58}" presName="parentRect" presStyleLbl="alignNode1" presStyleIdx="1" presStyleCnt="2"/>
      <dgm:spPr/>
    </dgm:pt>
    <dgm:pt modelId="{8F6F58BE-1532-41C5-9D1B-87A0D23BAB6F}" type="pres">
      <dgm:prSet presAssocID="{D5E3071D-904D-4D96-94EC-72EB323ACB58}" presName="adorn" presStyleLbl="fgAccFollowNode1" presStyleIdx="1" presStyleCnt="2"/>
      <dgm:spPr>
        <a:noFill/>
        <a:ln>
          <a:noFill/>
        </a:ln>
      </dgm:spPr>
    </dgm:pt>
  </dgm:ptLst>
  <dgm:cxnLst>
    <dgm:cxn modelId="{91603400-39B0-4876-AF92-8A2C04EA7284}" srcId="{D5E3071D-904D-4D96-94EC-72EB323ACB58}" destId="{6B6C6A20-E4B5-47D6-A362-D32DFA0A4556}" srcOrd="0" destOrd="0" parTransId="{CF17C351-98C9-4531-AA3C-98774F0F235A}" sibTransId="{084789E6-1E1D-4E08-B14F-C43D7DB3BA2E}"/>
    <dgm:cxn modelId="{45D11B13-6369-40C5-B9A0-8720FC544BE2}" type="presOf" srcId="{F7FF12A3-734D-4DF3-9694-33122B60BBF0}" destId="{4EFAAD9C-341F-46B9-BCD5-C797C3906969}" srcOrd="0" destOrd="0" presId="urn:microsoft.com/office/officeart/2005/8/layout/bList2"/>
    <dgm:cxn modelId="{7B02E817-C742-4AB2-AD83-721B415D3526}" type="presOf" srcId="{6B6C6A20-E4B5-47D6-A362-D32DFA0A4556}" destId="{1912DDD1-19EF-4D56-960A-844F83A68C43}" srcOrd="0" destOrd="0" presId="urn:microsoft.com/office/officeart/2005/8/layout/bList2"/>
    <dgm:cxn modelId="{94033419-FB08-42E7-B9C2-EAB2B26BA0D2}" type="presOf" srcId="{499A27A0-6DE5-47C0-A8E9-409D0C0F0A35}" destId="{364EDE07-2022-4327-9902-C3377B59F89C}" srcOrd="1" destOrd="0" presId="urn:microsoft.com/office/officeart/2005/8/layout/bList2"/>
    <dgm:cxn modelId="{09673A23-B18F-4156-BFC9-E592494A597A}" type="presOf" srcId="{D5E3071D-904D-4D96-94EC-72EB323ACB58}" destId="{202DC7DF-E4CE-498D-B107-51FD1FA2BD78}" srcOrd="0" destOrd="0" presId="urn:microsoft.com/office/officeart/2005/8/layout/bList2"/>
    <dgm:cxn modelId="{89CA9C6C-BFCB-4BA8-AF23-EC6295FBF277}" srcId="{499A27A0-6DE5-47C0-A8E9-409D0C0F0A35}" destId="{F7FF12A3-734D-4DF3-9694-33122B60BBF0}" srcOrd="0" destOrd="0" parTransId="{DA6865CA-761D-4666-A6EC-2CD778DC2C93}" sibTransId="{C8B04A97-AA65-4F64-81E7-DF3680257876}"/>
    <dgm:cxn modelId="{1DF1504E-AB5A-4450-A7EE-B187C7D27DE7}" type="presOf" srcId="{A10024F4-F90D-489C-B893-680A8694A381}" destId="{1912DDD1-19EF-4D56-960A-844F83A68C43}" srcOrd="0" destOrd="1" presId="urn:microsoft.com/office/officeart/2005/8/layout/bList2"/>
    <dgm:cxn modelId="{32819C71-89B6-4C05-979D-966BE1406B49}" srcId="{C9B50DBB-1DF7-466F-BB87-2E18EF49A054}" destId="{499A27A0-6DE5-47C0-A8E9-409D0C0F0A35}" srcOrd="0" destOrd="0" parTransId="{A1059E25-DF8B-4B0D-81AB-1F2502B19FB0}" sibTransId="{E834E201-C337-4680-AB06-5AEE7EDD0E61}"/>
    <dgm:cxn modelId="{00222C7A-43CD-4974-8503-2DC8871C1A5E}" srcId="{D5E3071D-904D-4D96-94EC-72EB323ACB58}" destId="{90A425FE-D80D-4C24-B0DB-C80B75050BB3}" srcOrd="2" destOrd="0" parTransId="{ABA6AAE0-1DF1-4933-A38C-5B55B9036B0D}" sibTransId="{CDC8C88A-D767-468B-B1D9-AF4D754B0668}"/>
    <dgm:cxn modelId="{A268B093-E5C8-4AEA-BFDF-36AAA23241C7}" type="presOf" srcId="{90A425FE-D80D-4C24-B0DB-C80B75050BB3}" destId="{1912DDD1-19EF-4D56-960A-844F83A68C43}" srcOrd="0" destOrd="2" presId="urn:microsoft.com/office/officeart/2005/8/layout/bList2"/>
    <dgm:cxn modelId="{595AD39F-80B8-47FC-864C-A66B02BDAA24}" srcId="{C9B50DBB-1DF7-466F-BB87-2E18EF49A054}" destId="{D5E3071D-904D-4D96-94EC-72EB323ACB58}" srcOrd="1" destOrd="0" parTransId="{A9BD6EFB-61C4-4065-9C98-6035FA185DC9}" sibTransId="{DC800196-E11C-4F7B-9B74-443FE4BA00B4}"/>
    <dgm:cxn modelId="{91C845A4-2364-4D62-BB5E-D9730A2F4185}" type="presOf" srcId="{C9B50DBB-1DF7-466F-BB87-2E18EF49A054}" destId="{FDF385B4-4E5F-4E26-8F12-4C6BB4789E40}" srcOrd="0" destOrd="0" presId="urn:microsoft.com/office/officeart/2005/8/layout/bList2"/>
    <dgm:cxn modelId="{AEA786A7-DFE6-46BD-980D-8408DEDBAC79}" type="presOf" srcId="{D5E3071D-904D-4D96-94EC-72EB323ACB58}" destId="{447F06CD-7588-482F-AAA2-7DE3460C26C4}" srcOrd="1" destOrd="0" presId="urn:microsoft.com/office/officeart/2005/8/layout/bList2"/>
    <dgm:cxn modelId="{A77077B5-8C63-4AB6-8E89-BD6511AD6DCA}" type="presOf" srcId="{E834E201-C337-4680-AB06-5AEE7EDD0E61}" destId="{F80B0AAE-CDDF-4A57-9ED6-7D149899E8EC}" srcOrd="0" destOrd="0" presId="urn:microsoft.com/office/officeart/2005/8/layout/bList2"/>
    <dgm:cxn modelId="{085897BA-168E-4774-9C55-CB1B010317F4}" srcId="{D5E3071D-904D-4D96-94EC-72EB323ACB58}" destId="{A10024F4-F90D-489C-B893-680A8694A381}" srcOrd="1" destOrd="0" parTransId="{283E9879-304A-42E8-BF1C-995904BA23B6}" sibTransId="{484C61A1-FF23-4A7F-A7A4-76D5AA529007}"/>
    <dgm:cxn modelId="{00E037FE-F775-4253-918D-694968EA8539}" type="presOf" srcId="{499A27A0-6DE5-47C0-A8E9-409D0C0F0A35}" destId="{8799B143-6081-414B-BBB9-899B3A1B3436}" srcOrd="0" destOrd="0" presId="urn:microsoft.com/office/officeart/2005/8/layout/bList2"/>
    <dgm:cxn modelId="{092F5122-0F47-4C41-AE37-A8DC267274B6}" type="presParOf" srcId="{FDF385B4-4E5F-4E26-8F12-4C6BB4789E40}" destId="{A8DADE41-21AA-4F2B-AD1C-9DBEE9685650}" srcOrd="0" destOrd="0" presId="urn:microsoft.com/office/officeart/2005/8/layout/bList2"/>
    <dgm:cxn modelId="{92E57F35-3E55-4C4A-9D20-8C6428249FA2}" type="presParOf" srcId="{A8DADE41-21AA-4F2B-AD1C-9DBEE9685650}" destId="{4EFAAD9C-341F-46B9-BCD5-C797C3906969}" srcOrd="0" destOrd="0" presId="urn:microsoft.com/office/officeart/2005/8/layout/bList2"/>
    <dgm:cxn modelId="{3E9B2111-4B6C-4047-A160-DC2795745AF4}" type="presParOf" srcId="{A8DADE41-21AA-4F2B-AD1C-9DBEE9685650}" destId="{8799B143-6081-414B-BBB9-899B3A1B3436}" srcOrd="1" destOrd="0" presId="urn:microsoft.com/office/officeart/2005/8/layout/bList2"/>
    <dgm:cxn modelId="{536A61AB-D54D-43BB-9095-81F2AB73DDD3}" type="presParOf" srcId="{A8DADE41-21AA-4F2B-AD1C-9DBEE9685650}" destId="{364EDE07-2022-4327-9902-C3377B59F89C}" srcOrd="2" destOrd="0" presId="urn:microsoft.com/office/officeart/2005/8/layout/bList2"/>
    <dgm:cxn modelId="{F9F9CBB0-4FB2-466F-8FAB-EEFC157E22D2}" type="presParOf" srcId="{A8DADE41-21AA-4F2B-AD1C-9DBEE9685650}" destId="{E3DA16E4-48A6-41E3-A35D-5842AF560962}" srcOrd="3" destOrd="0" presId="urn:microsoft.com/office/officeart/2005/8/layout/bList2"/>
    <dgm:cxn modelId="{6417F0A3-0E95-4E44-8254-ABBA2408AACA}" type="presParOf" srcId="{FDF385B4-4E5F-4E26-8F12-4C6BB4789E40}" destId="{F80B0AAE-CDDF-4A57-9ED6-7D149899E8EC}" srcOrd="1" destOrd="0" presId="urn:microsoft.com/office/officeart/2005/8/layout/bList2"/>
    <dgm:cxn modelId="{77698F10-14DE-4B5A-AD77-B5BEC7706EE9}" type="presParOf" srcId="{FDF385B4-4E5F-4E26-8F12-4C6BB4789E40}" destId="{837AE13F-E69A-482C-9EE6-ED9EA06ECA62}" srcOrd="2" destOrd="0" presId="urn:microsoft.com/office/officeart/2005/8/layout/bList2"/>
    <dgm:cxn modelId="{00DEB26E-87EE-4D50-AC66-630E32FF921D}" type="presParOf" srcId="{837AE13F-E69A-482C-9EE6-ED9EA06ECA62}" destId="{1912DDD1-19EF-4D56-960A-844F83A68C43}" srcOrd="0" destOrd="0" presId="urn:microsoft.com/office/officeart/2005/8/layout/bList2"/>
    <dgm:cxn modelId="{4E02CC46-CA84-4951-A63E-AD03778BF4B3}" type="presParOf" srcId="{837AE13F-E69A-482C-9EE6-ED9EA06ECA62}" destId="{202DC7DF-E4CE-498D-B107-51FD1FA2BD78}" srcOrd="1" destOrd="0" presId="urn:microsoft.com/office/officeart/2005/8/layout/bList2"/>
    <dgm:cxn modelId="{C6CF4322-707A-4CA6-B06C-7B0FFD345D6E}" type="presParOf" srcId="{837AE13F-E69A-482C-9EE6-ED9EA06ECA62}" destId="{447F06CD-7588-482F-AAA2-7DE3460C26C4}" srcOrd="2" destOrd="0" presId="urn:microsoft.com/office/officeart/2005/8/layout/bList2"/>
    <dgm:cxn modelId="{D189137E-DD7F-470A-A1BD-E312B4EA69B8}" type="presParOf" srcId="{837AE13F-E69A-482C-9EE6-ED9EA06ECA62}" destId="{8F6F58BE-1532-41C5-9D1B-87A0D23BAB6F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FF5C3A-D90C-4FD1-8933-A4AF0D6CB9A6}">
      <dsp:nvSpPr>
        <dsp:cNvPr id="0" name=""/>
        <dsp:cNvSpPr/>
      </dsp:nvSpPr>
      <dsp:spPr>
        <a:xfrm rot="5400000">
          <a:off x="1962983" y="82174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Bridge</a:t>
          </a:r>
        </a:p>
      </dsp:txBody>
      <dsp:txXfrm rot="-5400000">
        <a:off x="2215325" y="196452"/>
        <a:ext cx="753407" cy="865986"/>
      </dsp:txXfrm>
    </dsp:sp>
    <dsp:sp modelId="{F9F4F976-8F1D-4F35-BE91-81B7241AC3F1}">
      <dsp:nvSpPr>
        <dsp:cNvPr id="0" name=""/>
        <dsp:cNvSpPr/>
      </dsp:nvSpPr>
      <dsp:spPr>
        <a:xfrm>
          <a:off x="3172511" y="252016"/>
          <a:ext cx="1404029" cy="754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500" kern="1200" dirty="0"/>
        </a:p>
      </dsp:txBody>
      <dsp:txXfrm>
        <a:off x="3172511" y="252016"/>
        <a:ext cx="1404029" cy="754854"/>
      </dsp:txXfrm>
    </dsp:sp>
    <dsp:sp modelId="{E809D65E-54BD-4525-9751-F12F11E4A000}">
      <dsp:nvSpPr>
        <dsp:cNvPr id="0" name=""/>
        <dsp:cNvSpPr/>
      </dsp:nvSpPr>
      <dsp:spPr>
        <a:xfrm rot="5400000">
          <a:off x="780880" y="82174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kern="1200"/>
        </a:p>
      </dsp:txBody>
      <dsp:txXfrm rot="-5400000">
        <a:off x="1033222" y="196452"/>
        <a:ext cx="753407" cy="865986"/>
      </dsp:txXfrm>
    </dsp:sp>
    <dsp:sp modelId="{842AD449-4A28-4325-B993-802FE56B648C}">
      <dsp:nvSpPr>
        <dsp:cNvPr id="0" name=""/>
        <dsp:cNvSpPr/>
      </dsp:nvSpPr>
      <dsp:spPr>
        <a:xfrm rot="5400000">
          <a:off x="1369667" y="1150042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Funnel</a:t>
          </a:r>
        </a:p>
      </dsp:txBody>
      <dsp:txXfrm rot="-5400000">
        <a:off x="1622009" y="1264320"/>
        <a:ext cx="753407" cy="865986"/>
      </dsp:txXfrm>
    </dsp:sp>
    <dsp:sp modelId="{DB117346-36B1-45D5-B532-87ED72FBA4C5}">
      <dsp:nvSpPr>
        <dsp:cNvPr id="0" name=""/>
        <dsp:cNvSpPr/>
      </dsp:nvSpPr>
      <dsp:spPr>
        <a:xfrm>
          <a:off x="47413" y="1319884"/>
          <a:ext cx="1358738" cy="754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ED88FB-B0EB-48B9-BCEE-09691CEAB4ED}">
      <dsp:nvSpPr>
        <dsp:cNvPr id="0" name=""/>
        <dsp:cNvSpPr/>
      </dsp:nvSpPr>
      <dsp:spPr>
        <a:xfrm rot="5400000">
          <a:off x="2587090" y="1163176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Water line</a:t>
          </a:r>
        </a:p>
      </dsp:txBody>
      <dsp:txXfrm rot="-5400000">
        <a:off x="2839432" y="1277454"/>
        <a:ext cx="753407" cy="865986"/>
      </dsp:txXfrm>
    </dsp:sp>
    <dsp:sp modelId="{29795C62-74AA-4C5F-8924-B3490D94E3EA}">
      <dsp:nvSpPr>
        <dsp:cNvPr id="0" name=""/>
        <dsp:cNvSpPr/>
      </dsp:nvSpPr>
      <dsp:spPr>
        <a:xfrm rot="5400000">
          <a:off x="1962983" y="2217910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Bulbous</a:t>
          </a:r>
        </a:p>
      </dsp:txBody>
      <dsp:txXfrm rot="-5400000">
        <a:off x="2215325" y="2332188"/>
        <a:ext cx="753407" cy="865986"/>
      </dsp:txXfrm>
    </dsp:sp>
    <dsp:sp modelId="{40D3BE07-1B76-4633-A859-F3C3ED92921A}">
      <dsp:nvSpPr>
        <dsp:cNvPr id="0" name=""/>
        <dsp:cNvSpPr/>
      </dsp:nvSpPr>
      <dsp:spPr>
        <a:xfrm>
          <a:off x="3172511" y="2387752"/>
          <a:ext cx="1404029" cy="754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14F9ED-049D-41B1-811F-3586ECF57A38}">
      <dsp:nvSpPr>
        <dsp:cNvPr id="0" name=""/>
        <dsp:cNvSpPr/>
      </dsp:nvSpPr>
      <dsp:spPr>
        <a:xfrm rot="5400000">
          <a:off x="780880" y="2217910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Crane</a:t>
          </a:r>
        </a:p>
      </dsp:txBody>
      <dsp:txXfrm rot="-5400000">
        <a:off x="1033222" y="2332188"/>
        <a:ext cx="753407" cy="865986"/>
      </dsp:txXfrm>
    </dsp:sp>
    <dsp:sp modelId="{9824A04A-8B0A-4299-90D2-AC4570FE7460}">
      <dsp:nvSpPr>
        <dsp:cNvPr id="0" name=""/>
        <dsp:cNvSpPr/>
      </dsp:nvSpPr>
      <dsp:spPr>
        <a:xfrm rot="5400000">
          <a:off x="1369667" y="3285777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Hull</a:t>
          </a:r>
        </a:p>
      </dsp:txBody>
      <dsp:txXfrm rot="-5400000">
        <a:off x="1622009" y="3400055"/>
        <a:ext cx="753407" cy="865986"/>
      </dsp:txXfrm>
    </dsp:sp>
    <dsp:sp modelId="{070F7E0B-3D28-4D18-96F1-B2D3ADE134E1}">
      <dsp:nvSpPr>
        <dsp:cNvPr id="0" name=""/>
        <dsp:cNvSpPr/>
      </dsp:nvSpPr>
      <dsp:spPr>
        <a:xfrm>
          <a:off x="47413" y="3455620"/>
          <a:ext cx="1358738" cy="754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82A915-53A7-4530-9E34-B38926E1B689}">
      <dsp:nvSpPr>
        <dsp:cNvPr id="0" name=""/>
        <dsp:cNvSpPr/>
      </dsp:nvSpPr>
      <dsp:spPr>
        <a:xfrm rot="5400000">
          <a:off x="2551769" y="3285777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Star Board</a:t>
          </a:r>
        </a:p>
      </dsp:txBody>
      <dsp:txXfrm rot="-5400000">
        <a:off x="2804111" y="3400055"/>
        <a:ext cx="753407" cy="865986"/>
      </dsp:txXfrm>
    </dsp:sp>
    <dsp:sp modelId="{5898E388-F43F-48DC-8A75-C7B5694D196B}">
      <dsp:nvSpPr>
        <dsp:cNvPr id="0" name=""/>
        <dsp:cNvSpPr/>
      </dsp:nvSpPr>
      <dsp:spPr>
        <a:xfrm rot="5400000">
          <a:off x="1962983" y="4353645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Port Side</a:t>
          </a:r>
        </a:p>
      </dsp:txBody>
      <dsp:txXfrm rot="-5400000">
        <a:off x="2215325" y="4467923"/>
        <a:ext cx="753407" cy="865986"/>
      </dsp:txXfrm>
    </dsp:sp>
    <dsp:sp modelId="{19E15B6A-543B-4690-AFD2-B94CBEE1DCFF}">
      <dsp:nvSpPr>
        <dsp:cNvPr id="0" name=""/>
        <dsp:cNvSpPr/>
      </dsp:nvSpPr>
      <dsp:spPr>
        <a:xfrm>
          <a:off x="3172511" y="4523487"/>
          <a:ext cx="1404029" cy="754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41A73B-F693-4BA0-BC26-2026B7844598}">
      <dsp:nvSpPr>
        <dsp:cNvPr id="0" name=""/>
        <dsp:cNvSpPr/>
      </dsp:nvSpPr>
      <dsp:spPr>
        <a:xfrm rot="5400000">
          <a:off x="780880" y="4353645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Structure</a:t>
          </a:r>
        </a:p>
      </dsp:txBody>
      <dsp:txXfrm rot="-5400000">
        <a:off x="1033222" y="4467923"/>
        <a:ext cx="753407" cy="865986"/>
      </dsp:txXfrm>
    </dsp:sp>
    <dsp:sp modelId="{BACFCAAB-091F-4D1D-8C46-11B46EB45F99}">
      <dsp:nvSpPr>
        <dsp:cNvPr id="0" name=""/>
        <dsp:cNvSpPr/>
      </dsp:nvSpPr>
      <dsp:spPr>
        <a:xfrm rot="5400000">
          <a:off x="1369667" y="5421513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 dirty="0"/>
            <a:t>Deck</a:t>
          </a:r>
        </a:p>
      </dsp:txBody>
      <dsp:txXfrm rot="-5400000">
        <a:off x="1622009" y="5535791"/>
        <a:ext cx="753407" cy="865986"/>
      </dsp:txXfrm>
    </dsp:sp>
    <dsp:sp modelId="{05EB550B-13E1-466C-B29B-610763FCC4EC}">
      <dsp:nvSpPr>
        <dsp:cNvPr id="0" name=""/>
        <dsp:cNvSpPr/>
      </dsp:nvSpPr>
      <dsp:spPr>
        <a:xfrm>
          <a:off x="47413" y="5591355"/>
          <a:ext cx="1358738" cy="754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ED944B-9E41-4CF6-B638-F51245409DD2}">
      <dsp:nvSpPr>
        <dsp:cNvPr id="0" name=""/>
        <dsp:cNvSpPr/>
      </dsp:nvSpPr>
      <dsp:spPr>
        <a:xfrm rot="5400000">
          <a:off x="2551769" y="5421513"/>
          <a:ext cx="1258091" cy="109453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Forecastle</a:t>
          </a:r>
        </a:p>
      </dsp:txBody>
      <dsp:txXfrm rot="-5400000">
        <a:off x="2804111" y="5535791"/>
        <a:ext cx="753407" cy="8659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74D2A3-B9C8-4EE4-BCB7-92D65D0A8860}">
      <dsp:nvSpPr>
        <dsp:cNvPr id="0" name=""/>
        <dsp:cNvSpPr/>
      </dsp:nvSpPr>
      <dsp:spPr>
        <a:xfrm rot="16200000">
          <a:off x="540539" y="-540539"/>
          <a:ext cx="1497723" cy="2578802"/>
        </a:xfrm>
        <a:prstGeom prst="round1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CSM</a:t>
          </a:r>
        </a:p>
      </dsp:txBody>
      <dsp:txXfrm rot="5400000">
        <a:off x="0" y="0"/>
        <a:ext cx="2578802" cy="1123293"/>
      </dsp:txXfrm>
    </dsp:sp>
    <dsp:sp modelId="{50CBA766-33E2-4C26-8E6D-2FC6B68E5F97}">
      <dsp:nvSpPr>
        <dsp:cNvPr id="0" name=""/>
        <dsp:cNvSpPr/>
      </dsp:nvSpPr>
      <dsp:spPr>
        <a:xfrm>
          <a:off x="2578802" y="0"/>
          <a:ext cx="2578802" cy="1497723"/>
        </a:xfrm>
        <a:prstGeom prst="round1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PN</a:t>
          </a:r>
        </a:p>
      </dsp:txBody>
      <dsp:txXfrm>
        <a:off x="2578802" y="0"/>
        <a:ext cx="2578802" cy="1123293"/>
      </dsp:txXfrm>
    </dsp:sp>
    <dsp:sp modelId="{3356D4A3-F7CB-4757-B12C-640ECA23FE35}">
      <dsp:nvSpPr>
        <dsp:cNvPr id="0" name=""/>
        <dsp:cNvSpPr/>
      </dsp:nvSpPr>
      <dsp:spPr>
        <a:xfrm rot="10800000">
          <a:off x="0" y="1497723"/>
          <a:ext cx="2578802" cy="1497723"/>
        </a:xfrm>
        <a:prstGeom prst="round1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PS</a:t>
          </a:r>
        </a:p>
      </dsp:txBody>
      <dsp:txXfrm rot="10800000">
        <a:off x="0" y="1872154"/>
        <a:ext cx="2578802" cy="1123293"/>
      </dsp:txXfrm>
    </dsp:sp>
    <dsp:sp modelId="{272B332B-1EBC-4FE5-AB38-54DA037D270E}">
      <dsp:nvSpPr>
        <dsp:cNvPr id="0" name=""/>
        <dsp:cNvSpPr/>
      </dsp:nvSpPr>
      <dsp:spPr>
        <a:xfrm rot="5400000">
          <a:off x="3119341" y="957184"/>
          <a:ext cx="1497723" cy="2578802"/>
        </a:xfrm>
        <a:prstGeom prst="round1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SS</a:t>
          </a:r>
        </a:p>
      </dsp:txBody>
      <dsp:txXfrm rot="-5400000">
        <a:off x="2578802" y="1872154"/>
        <a:ext cx="2578802" cy="1123293"/>
      </dsp:txXfrm>
    </dsp:sp>
    <dsp:sp modelId="{ADCF6961-74C0-4E5B-AEB7-78C7144EF7A7}">
      <dsp:nvSpPr>
        <dsp:cNvPr id="0" name=""/>
        <dsp:cNvSpPr/>
      </dsp:nvSpPr>
      <dsp:spPr>
        <a:xfrm>
          <a:off x="1805161" y="1123292"/>
          <a:ext cx="1547281" cy="748861"/>
        </a:xfrm>
        <a:prstGeom prst="roundRect">
          <a:avLst/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SRM</a:t>
          </a:r>
        </a:p>
      </dsp:txBody>
      <dsp:txXfrm>
        <a:off x="1841717" y="1159848"/>
        <a:ext cx="1474169" cy="6757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6BE6FD-5B95-4B1A-AA88-6C468BCD5554}">
      <dsp:nvSpPr>
        <dsp:cNvPr id="0" name=""/>
        <dsp:cNvSpPr/>
      </dsp:nvSpPr>
      <dsp:spPr>
        <a:xfrm>
          <a:off x="5292" y="210902"/>
          <a:ext cx="2285674" cy="170620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45720" rIns="15240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Is a Catalog and content search tool</a:t>
          </a:r>
          <a:endParaRPr lang="en-IN" sz="1200" kern="1200" dirty="0">
            <a:solidFill>
              <a:schemeClr val="accent1">
                <a:lumMod val="75000"/>
              </a:schemeClr>
            </a:solidFill>
            <a:latin typeface="+mn-lt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 Helps maintain information about parts and organizations</a:t>
          </a:r>
          <a:endParaRPr lang="en-IN" sz="1200" kern="1200" dirty="0">
            <a:solidFill>
              <a:schemeClr val="accent1">
                <a:lumMod val="75000"/>
              </a:schemeClr>
            </a:solidFill>
            <a:latin typeface="+mn-lt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 Search for them, analyze them and modify them</a:t>
          </a:r>
          <a:endParaRPr lang="en-IN" sz="1200" kern="1200" dirty="0">
            <a:solidFill>
              <a:schemeClr val="accent1">
                <a:lumMod val="75000"/>
              </a:schemeClr>
            </a:solidFill>
            <a:latin typeface="+mn-lt"/>
          </a:endParaRPr>
        </a:p>
      </dsp:txBody>
      <dsp:txXfrm>
        <a:off x="45270" y="250880"/>
        <a:ext cx="2205718" cy="1666229"/>
      </dsp:txXfrm>
    </dsp:sp>
    <dsp:sp modelId="{FC46300C-0B7C-4AC7-8329-5E261455846A}">
      <dsp:nvSpPr>
        <dsp:cNvPr id="0" name=""/>
        <dsp:cNvSpPr/>
      </dsp:nvSpPr>
      <dsp:spPr>
        <a:xfrm>
          <a:off x="5292" y="1917110"/>
          <a:ext cx="2285674" cy="733669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0" rIns="1778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accent1">
                  <a:lumMod val="75000"/>
                </a:schemeClr>
              </a:solidFill>
              <a:latin typeface="+mj-lt"/>
              <a:cs typeface="Times New Roman" panose="02020603050405020304" pitchFamily="18" charset="0"/>
            </a:rPr>
            <a:t>Component Supplier Management (CSM)</a:t>
          </a:r>
          <a:endParaRPr lang="en-IN" sz="1400" kern="1200" dirty="0">
            <a:solidFill>
              <a:schemeClr val="accent1">
                <a:lumMod val="75000"/>
              </a:schemeClr>
            </a:solidFill>
            <a:latin typeface="+mj-lt"/>
          </a:endParaRPr>
        </a:p>
      </dsp:txBody>
      <dsp:txXfrm>
        <a:off x="5292" y="1917110"/>
        <a:ext cx="1609630" cy="733669"/>
      </dsp:txXfrm>
    </dsp:sp>
    <dsp:sp modelId="{200400A0-14D1-43D8-A9FA-C19B85AA1545}">
      <dsp:nvSpPr>
        <dsp:cNvPr id="0" name=""/>
        <dsp:cNvSpPr/>
      </dsp:nvSpPr>
      <dsp:spPr>
        <a:xfrm>
          <a:off x="1679580" y="2033647"/>
          <a:ext cx="799986" cy="799986"/>
        </a:xfrm>
        <a:prstGeom prst="ellipse">
          <a:avLst/>
        </a:prstGeom>
        <a:noFill/>
        <a:ln w="9525" cap="flat" cmpd="sng" algn="ctr">
          <a:noFill/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28066A-8371-4752-AD5E-2B47757E1CF9}">
      <dsp:nvSpPr>
        <dsp:cNvPr id="0" name=""/>
        <dsp:cNvSpPr/>
      </dsp:nvSpPr>
      <dsp:spPr>
        <a:xfrm>
          <a:off x="2677757" y="210902"/>
          <a:ext cx="2285674" cy="170620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45720" rIns="15240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A fast and flexible way to quickly locate parts of interest within the SRM Database.</a:t>
          </a:r>
          <a:endParaRPr lang="en-IN" sz="1200" kern="1200" dirty="0">
            <a:solidFill>
              <a:schemeClr val="accent1">
                <a:lumMod val="75000"/>
              </a:schemeClr>
            </a:solidFill>
            <a:latin typeface="+mn-lt"/>
          </a:endParaRPr>
        </a:p>
      </dsp:txBody>
      <dsp:txXfrm>
        <a:off x="2717735" y="250880"/>
        <a:ext cx="2205718" cy="1666229"/>
      </dsp:txXfrm>
    </dsp:sp>
    <dsp:sp modelId="{53D6BB2B-38E8-4C34-801E-68E643D3191D}">
      <dsp:nvSpPr>
        <dsp:cNvPr id="0" name=""/>
        <dsp:cNvSpPr/>
      </dsp:nvSpPr>
      <dsp:spPr>
        <a:xfrm>
          <a:off x="2677757" y="1917110"/>
          <a:ext cx="2285674" cy="733669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0" rIns="1778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400" b="1" kern="1200" dirty="0">
              <a:solidFill>
                <a:schemeClr val="accent1">
                  <a:lumMod val="75000"/>
                </a:schemeClr>
              </a:solidFill>
              <a:latin typeface="+mj-lt"/>
              <a:cs typeface="Times New Roman" panose="02020603050405020304" pitchFamily="18" charset="0"/>
            </a:rPr>
            <a:t>Part Navigator (PN)</a:t>
          </a:r>
          <a:endParaRPr lang="en-IN" sz="1400" kern="1200" dirty="0">
            <a:solidFill>
              <a:schemeClr val="accent1">
                <a:lumMod val="75000"/>
              </a:schemeClr>
            </a:solidFill>
            <a:latin typeface="+mj-lt"/>
          </a:endParaRPr>
        </a:p>
      </dsp:txBody>
      <dsp:txXfrm>
        <a:off x="2677757" y="1917110"/>
        <a:ext cx="1609630" cy="733669"/>
      </dsp:txXfrm>
    </dsp:sp>
    <dsp:sp modelId="{F741AC4D-0073-45F4-93CB-6C9EE7B73AAC}">
      <dsp:nvSpPr>
        <dsp:cNvPr id="0" name=""/>
        <dsp:cNvSpPr/>
      </dsp:nvSpPr>
      <dsp:spPr>
        <a:xfrm>
          <a:off x="4352045" y="2033647"/>
          <a:ext cx="799986" cy="799986"/>
        </a:xfrm>
        <a:prstGeom prst="ellipse">
          <a:avLst/>
        </a:prstGeom>
        <a:noFill/>
        <a:ln w="9525" cap="flat" cmpd="sng" algn="ctr">
          <a:noFill/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E09EF1-E369-4884-8509-BA5ED9703ED9}">
      <dsp:nvSpPr>
        <dsp:cNvPr id="0" name=""/>
        <dsp:cNvSpPr/>
      </dsp:nvSpPr>
      <dsp:spPr>
        <a:xfrm>
          <a:off x="5350223" y="210902"/>
          <a:ext cx="2285674" cy="170620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45720" rIns="15240" bIns="1524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Optimize products for lowest cost &amp; supply risk by evaluating  &amp; selecting the best parts, suppliers &amp; sourcing strategy</a:t>
          </a:r>
          <a:endParaRPr lang="en-IN" sz="1200" kern="1200" dirty="0">
            <a:solidFill>
              <a:schemeClr val="accent1">
                <a:lumMod val="75000"/>
              </a:schemeClr>
            </a:solidFill>
            <a:latin typeface="+mn-lt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Allows rapid product change, Bill of Material (BOM)  collaboration, Life Cycle Management (LCM) in collaborative manner</a:t>
          </a:r>
          <a:endParaRPr lang="en-IN" sz="1200" kern="1200" dirty="0">
            <a:solidFill>
              <a:schemeClr val="accent1">
                <a:lumMod val="75000"/>
              </a:schemeClr>
            </a:solidFill>
            <a:latin typeface="+mn-lt"/>
          </a:endParaRPr>
        </a:p>
      </dsp:txBody>
      <dsp:txXfrm>
        <a:off x="5390201" y="250880"/>
        <a:ext cx="2205718" cy="1666229"/>
      </dsp:txXfrm>
    </dsp:sp>
    <dsp:sp modelId="{D05C2EE5-DD41-40A8-BC7A-C909D807FF5A}">
      <dsp:nvSpPr>
        <dsp:cNvPr id="0" name=""/>
        <dsp:cNvSpPr/>
      </dsp:nvSpPr>
      <dsp:spPr>
        <a:xfrm>
          <a:off x="5350223" y="1917110"/>
          <a:ext cx="2285674" cy="733669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0" rIns="1778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accent1">
                  <a:lumMod val="75000"/>
                </a:schemeClr>
              </a:solidFill>
              <a:latin typeface="+mj-lt"/>
              <a:cs typeface="Times New Roman" panose="02020603050405020304" pitchFamily="18" charset="0"/>
            </a:rPr>
            <a:t>Product Sourcing (PS)</a:t>
          </a:r>
          <a:endParaRPr lang="en-IN" sz="1400" kern="1200" dirty="0">
            <a:solidFill>
              <a:schemeClr val="accent1">
                <a:lumMod val="75000"/>
              </a:schemeClr>
            </a:solidFill>
            <a:latin typeface="+mj-lt"/>
          </a:endParaRPr>
        </a:p>
      </dsp:txBody>
      <dsp:txXfrm>
        <a:off x="5350223" y="1917110"/>
        <a:ext cx="1609630" cy="733669"/>
      </dsp:txXfrm>
    </dsp:sp>
    <dsp:sp modelId="{263ABCE2-CB45-4D2F-9EEF-BC56CEB90E2B}">
      <dsp:nvSpPr>
        <dsp:cNvPr id="0" name=""/>
        <dsp:cNvSpPr/>
      </dsp:nvSpPr>
      <dsp:spPr>
        <a:xfrm>
          <a:off x="7024511" y="2033647"/>
          <a:ext cx="799986" cy="799986"/>
        </a:xfrm>
        <a:prstGeom prst="ellipse">
          <a:avLst/>
        </a:prstGeom>
        <a:noFill/>
        <a:ln w="9525" cap="flat" cmpd="sng" algn="ctr">
          <a:noFill/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FAAD9C-341F-46B9-BCD5-C797C3906969}">
      <dsp:nvSpPr>
        <dsp:cNvPr id="0" name=""/>
        <dsp:cNvSpPr/>
      </dsp:nvSpPr>
      <dsp:spPr>
        <a:xfrm>
          <a:off x="1154654" y="2870"/>
          <a:ext cx="2313214" cy="1726766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49530" rIns="16510" bIns="1651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Arms an enterprise with the tools, critical knowledge and supporting business processes</a:t>
          </a:r>
          <a:endParaRPr lang="en-IN" sz="1300" kern="1200" dirty="0">
            <a:solidFill>
              <a:schemeClr val="accent1">
                <a:lumMod val="75000"/>
              </a:schemeClr>
            </a:solidFill>
            <a:latin typeface="+mn-lt"/>
          </a:endParaRPr>
        </a:p>
      </dsp:txBody>
      <dsp:txXfrm>
        <a:off x="1195114" y="43330"/>
        <a:ext cx="2232294" cy="1686306"/>
      </dsp:txXfrm>
    </dsp:sp>
    <dsp:sp modelId="{364EDE07-2022-4327-9902-C3377B59F89C}">
      <dsp:nvSpPr>
        <dsp:cNvPr id="0" name=""/>
        <dsp:cNvSpPr/>
      </dsp:nvSpPr>
      <dsp:spPr>
        <a:xfrm>
          <a:off x="1154654" y="1729636"/>
          <a:ext cx="2313214" cy="742509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0" rIns="1905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accent1">
                  <a:lumMod val="75000"/>
                </a:schemeClr>
              </a:solidFill>
              <a:latin typeface="+mj-lt"/>
              <a:cs typeface="Times New Roman" panose="02020603050405020304" pitchFamily="18" charset="0"/>
            </a:rPr>
            <a:t>Strategic Sourcing (SS)</a:t>
          </a:r>
          <a:endParaRPr lang="en-IN" sz="1500" kern="1200" dirty="0">
            <a:solidFill>
              <a:schemeClr val="accent1">
                <a:lumMod val="75000"/>
              </a:schemeClr>
            </a:solidFill>
            <a:latin typeface="+mj-lt"/>
          </a:endParaRPr>
        </a:p>
      </dsp:txBody>
      <dsp:txXfrm>
        <a:off x="1154654" y="1729636"/>
        <a:ext cx="1629024" cy="742509"/>
      </dsp:txXfrm>
    </dsp:sp>
    <dsp:sp modelId="{E3DA16E4-48A6-41E3-A35D-5842AF560962}">
      <dsp:nvSpPr>
        <dsp:cNvPr id="0" name=""/>
        <dsp:cNvSpPr/>
      </dsp:nvSpPr>
      <dsp:spPr>
        <a:xfrm>
          <a:off x="2849116" y="1847577"/>
          <a:ext cx="809625" cy="809625"/>
        </a:xfrm>
        <a:prstGeom prst="ellipse">
          <a:avLst/>
        </a:prstGeom>
        <a:noFill/>
        <a:ln w="9525" cap="flat" cmpd="sng" algn="ctr">
          <a:noFill/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12DDD1-19EF-4D56-960A-844F83A68C43}">
      <dsp:nvSpPr>
        <dsp:cNvPr id="0" name=""/>
        <dsp:cNvSpPr/>
      </dsp:nvSpPr>
      <dsp:spPr>
        <a:xfrm>
          <a:off x="3859321" y="2870"/>
          <a:ext cx="2313214" cy="1726766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49530" rIns="16510" bIns="1651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Enables organizations to  manage contracts at global and local levels</a:t>
          </a:r>
          <a:endParaRPr lang="en-IN" sz="1300" kern="1200" dirty="0">
            <a:solidFill>
              <a:schemeClr val="accent1">
                <a:lumMod val="75000"/>
              </a:schemeClr>
            </a:solidFill>
            <a:latin typeface="+mn-lt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 Track contract performance to reduce operational cost</a:t>
          </a:r>
          <a:endParaRPr lang="en-IN" sz="1300" kern="1200" dirty="0">
            <a:solidFill>
              <a:schemeClr val="accent1">
                <a:lumMod val="75000"/>
              </a:schemeClr>
            </a:solidFill>
            <a:latin typeface="+mn-lt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chemeClr val="accent1">
                  <a:lumMod val="75000"/>
                </a:schemeClr>
              </a:solidFill>
              <a:latin typeface="+mn-lt"/>
              <a:cs typeface="Times New Roman" panose="02020603050405020304" pitchFamily="18" charset="0"/>
            </a:rPr>
            <a:t> Ensure compliance to drive direct savings to the bottom-line.</a:t>
          </a:r>
          <a:endParaRPr lang="en-IN" sz="1300" kern="1200" dirty="0">
            <a:solidFill>
              <a:schemeClr val="accent1">
                <a:lumMod val="75000"/>
              </a:schemeClr>
            </a:solidFill>
            <a:latin typeface="+mn-lt"/>
          </a:endParaRPr>
        </a:p>
      </dsp:txBody>
      <dsp:txXfrm>
        <a:off x="3899781" y="43330"/>
        <a:ext cx="2232294" cy="1686306"/>
      </dsp:txXfrm>
    </dsp:sp>
    <dsp:sp modelId="{447F06CD-7588-482F-AAA2-7DE3460C26C4}">
      <dsp:nvSpPr>
        <dsp:cNvPr id="0" name=""/>
        <dsp:cNvSpPr/>
      </dsp:nvSpPr>
      <dsp:spPr>
        <a:xfrm>
          <a:off x="3859321" y="1729636"/>
          <a:ext cx="2313214" cy="742509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0" rIns="1905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accent1">
                  <a:lumMod val="75000"/>
                </a:schemeClr>
              </a:solidFill>
              <a:latin typeface="+mj-lt"/>
              <a:cs typeface="Times New Roman" panose="02020603050405020304" pitchFamily="18" charset="0"/>
            </a:rPr>
            <a:t>Contract Manufacturing (CM)</a:t>
          </a:r>
          <a:endParaRPr lang="en-IN" sz="1500" kern="1200" dirty="0">
            <a:solidFill>
              <a:schemeClr val="accent1">
                <a:lumMod val="75000"/>
              </a:schemeClr>
            </a:solidFill>
            <a:latin typeface="+mj-lt"/>
          </a:endParaRPr>
        </a:p>
      </dsp:txBody>
      <dsp:txXfrm>
        <a:off x="3859321" y="1729636"/>
        <a:ext cx="1629024" cy="742509"/>
      </dsp:txXfrm>
    </dsp:sp>
    <dsp:sp modelId="{8F6F58BE-1532-41C5-9D1B-87A0D23BAB6F}">
      <dsp:nvSpPr>
        <dsp:cNvPr id="0" name=""/>
        <dsp:cNvSpPr/>
      </dsp:nvSpPr>
      <dsp:spPr>
        <a:xfrm>
          <a:off x="5553782" y="1847577"/>
          <a:ext cx="809625" cy="809625"/>
        </a:xfrm>
        <a:prstGeom prst="ellipse">
          <a:avLst/>
        </a:prstGeom>
        <a:noFill/>
        <a:ln w="9525" cap="flat" cmpd="sng" algn="ctr">
          <a:noFill/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54511-8C20-5340-A9B5-FF92C7A2E9C4}" type="datetimeFigureOut">
              <a:rPr lang="en-US" smtClean="0"/>
              <a:t>20/4/2018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2D3211-7B30-6645-AF41-1E02352F775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8807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7FD98-E797-CB4A-A71A-3F4BC077A82C}" type="datetimeFigureOut">
              <a:rPr lang="en-US" smtClean="0"/>
              <a:t>20/4/2018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35A51-5A73-9F4F-ADB9-8889740432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9860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jp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jp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u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14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009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58C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26B6E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2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bg1"/>
                </a:solidFill>
              </a:rPr>
              <a:t>Copyright © 2018 JDA Software Group,</a:t>
            </a:r>
            <a:r>
              <a:rPr lang="en-US" sz="800" baseline="0" dirty="0">
                <a:solidFill>
                  <a:schemeClr val="bg1"/>
                </a:solidFill>
              </a:rPr>
              <a:t> Inc. Confidential</a:t>
            </a:r>
            <a:endParaRPr 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301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Purple">
    <p:bg>
      <p:bgPr>
        <a:solidFill>
          <a:srgbClr val="8F1A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8214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B66AB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A03C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bg1"/>
                </a:solidFill>
              </a:rPr>
              <a:t>Copyright © 2018 JDA Software Group,</a:t>
            </a:r>
            <a:r>
              <a:rPr lang="en-US" sz="800" baseline="0" dirty="0">
                <a:solidFill>
                  <a:schemeClr val="bg1"/>
                </a:solidFill>
              </a:rPr>
              <a:t> Inc. Confidential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57041" y="1694724"/>
            <a:ext cx="10360501" cy="989155"/>
          </a:xfrm>
        </p:spPr>
        <p:txBody>
          <a:bodyPr anchor="b"/>
          <a:lstStyle>
            <a:lvl1pPr algn="l">
              <a:lnSpc>
                <a:spcPct val="100000"/>
              </a:lnSpc>
              <a:defRPr sz="6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041" y="2507133"/>
            <a:ext cx="10360501" cy="1092936"/>
          </a:xfrm>
          <a:prstGeom prst="rect">
            <a:avLst/>
          </a:prstGeom>
        </p:spPr>
        <p:txBody>
          <a:bodyPr tIns="0" bIns="0" anchor="t"/>
          <a:lstStyle>
            <a:lvl1pPr marL="0" indent="0">
              <a:buNone/>
              <a:defRPr sz="45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10800893" y="334940"/>
            <a:ext cx="904658" cy="577030"/>
            <a:chOff x="10734218" y="334940"/>
            <a:chExt cx="904658" cy="577030"/>
          </a:xfrm>
        </p:grpSpPr>
        <p:sp>
          <p:nvSpPr>
            <p:cNvPr id="25" name="Freeform 5"/>
            <p:cNvSpPr>
              <a:spLocks noEditPoints="1"/>
            </p:cNvSpPr>
            <p:nvPr userDrawn="1"/>
          </p:nvSpPr>
          <p:spPr bwMode="auto">
            <a:xfrm>
              <a:off x="10734218" y="334940"/>
              <a:ext cx="904658" cy="577030"/>
            </a:xfrm>
            <a:custGeom>
              <a:avLst/>
              <a:gdLst>
                <a:gd name="T0" fmla="*/ 52 w 1966"/>
                <a:gd name="T1" fmla="*/ 1130 h 1254"/>
                <a:gd name="T2" fmla="*/ 106 w 1966"/>
                <a:gd name="T3" fmla="*/ 1070 h 1254"/>
                <a:gd name="T4" fmla="*/ 124 w 1966"/>
                <a:gd name="T5" fmla="*/ 994 h 1254"/>
                <a:gd name="T6" fmla="*/ 298 w 1966"/>
                <a:gd name="T7" fmla="*/ 986 h 1254"/>
                <a:gd name="T8" fmla="*/ 272 w 1966"/>
                <a:gd name="T9" fmla="*/ 1106 h 1254"/>
                <a:gd name="T10" fmla="*/ 208 w 1966"/>
                <a:gd name="T11" fmla="*/ 1194 h 1254"/>
                <a:gd name="T12" fmla="*/ 122 w 1966"/>
                <a:gd name="T13" fmla="*/ 1248 h 1254"/>
                <a:gd name="T14" fmla="*/ 848 w 1966"/>
                <a:gd name="T15" fmla="*/ 370 h 1254"/>
                <a:gd name="T16" fmla="*/ 786 w 1966"/>
                <a:gd name="T17" fmla="*/ 340 h 1254"/>
                <a:gd name="T18" fmla="*/ 694 w 1966"/>
                <a:gd name="T19" fmla="*/ 326 h 1254"/>
                <a:gd name="T20" fmla="*/ 548 w 1966"/>
                <a:gd name="T21" fmla="*/ 362 h 1254"/>
                <a:gd name="T22" fmla="*/ 440 w 1966"/>
                <a:gd name="T23" fmla="*/ 460 h 1254"/>
                <a:gd name="T24" fmla="*/ 390 w 1966"/>
                <a:gd name="T25" fmla="*/ 610 h 1254"/>
                <a:gd name="T26" fmla="*/ 402 w 1966"/>
                <a:gd name="T27" fmla="*/ 750 h 1254"/>
                <a:gd name="T28" fmla="*/ 480 w 1966"/>
                <a:gd name="T29" fmla="*/ 880 h 1254"/>
                <a:gd name="T30" fmla="*/ 598 w 1966"/>
                <a:gd name="T31" fmla="*/ 950 h 1254"/>
                <a:gd name="T32" fmla="*/ 710 w 1966"/>
                <a:gd name="T33" fmla="*/ 960 h 1254"/>
                <a:gd name="T34" fmla="*/ 832 w 1966"/>
                <a:gd name="T35" fmla="*/ 910 h 1254"/>
                <a:gd name="T36" fmla="*/ 1016 w 1966"/>
                <a:gd name="T37" fmla="*/ 944 h 1254"/>
                <a:gd name="T38" fmla="*/ 816 w 1966"/>
                <a:gd name="T39" fmla="*/ 788 h 1254"/>
                <a:gd name="T40" fmla="*/ 720 w 1966"/>
                <a:gd name="T41" fmla="*/ 820 h 1254"/>
                <a:gd name="T42" fmla="*/ 656 w 1966"/>
                <a:gd name="T43" fmla="*/ 806 h 1254"/>
                <a:gd name="T44" fmla="*/ 594 w 1966"/>
                <a:gd name="T45" fmla="*/ 758 h 1254"/>
                <a:gd name="T46" fmla="*/ 562 w 1966"/>
                <a:gd name="T47" fmla="*/ 684 h 1254"/>
                <a:gd name="T48" fmla="*/ 562 w 1966"/>
                <a:gd name="T49" fmla="*/ 612 h 1254"/>
                <a:gd name="T50" fmla="*/ 594 w 1966"/>
                <a:gd name="T51" fmla="*/ 538 h 1254"/>
                <a:gd name="T52" fmla="*/ 656 w 1966"/>
                <a:gd name="T53" fmla="*/ 490 h 1254"/>
                <a:gd name="T54" fmla="*/ 720 w 1966"/>
                <a:gd name="T55" fmla="*/ 476 h 1254"/>
                <a:gd name="T56" fmla="*/ 818 w 1966"/>
                <a:gd name="T57" fmla="*/ 504 h 1254"/>
                <a:gd name="T58" fmla="*/ 1674 w 1966"/>
                <a:gd name="T59" fmla="*/ 868 h 1254"/>
                <a:gd name="T60" fmla="*/ 1622 w 1966"/>
                <a:gd name="T61" fmla="*/ 832 h 1254"/>
                <a:gd name="T62" fmla="*/ 1602 w 1966"/>
                <a:gd name="T63" fmla="*/ 542 h 1254"/>
                <a:gd name="T64" fmla="*/ 1584 w 1966"/>
                <a:gd name="T65" fmla="*/ 448 h 1254"/>
                <a:gd name="T66" fmla="*/ 1512 w 1966"/>
                <a:gd name="T67" fmla="*/ 368 h 1254"/>
                <a:gd name="T68" fmla="*/ 1398 w 1966"/>
                <a:gd name="T69" fmla="*/ 328 h 1254"/>
                <a:gd name="T70" fmla="*/ 1286 w 1966"/>
                <a:gd name="T71" fmla="*/ 328 h 1254"/>
                <a:gd name="T72" fmla="*/ 1158 w 1966"/>
                <a:gd name="T73" fmla="*/ 366 h 1254"/>
                <a:gd name="T74" fmla="*/ 1206 w 1966"/>
                <a:gd name="T75" fmla="*/ 490 h 1254"/>
                <a:gd name="T76" fmla="*/ 1314 w 1966"/>
                <a:gd name="T77" fmla="*/ 464 h 1254"/>
                <a:gd name="T78" fmla="*/ 1400 w 1966"/>
                <a:gd name="T79" fmla="*/ 474 h 1254"/>
                <a:gd name="T80" fmla="*/ 1438 w 1966"/>
                <a:gd name="T81" fmla="*/ 536 h 1254"/>
                <a:gd name="T82" fmla="*/ 1270 w 1966"/>
                <a:gd name="T83" fmla="*/ 580 h 1254"/>
                <a:gd name="T84" fmla="*/ 1182 w 1966"/>
                <a:gd name="T85" fmla="*/ 622 h 1254"/>
                <a:gd name="T86" fmla="*/ 1124 w 1966"/>
                <a:gd name="T87" fmla="*/ 692 h 1254"/>
                <a:gd name="T88" fmla="*/ 1108 w 1966"/>
                <a:gd name="T89" fmla="*/ 768 h 1254"/>
                <a:gd name="T90" fmla="*/ 1132 w 1966"/>
                <a:gd name="T91" fmla="*/ 864 h 1254"/>
                <a:gd name="T92" fmla="*/ 1196 w 1966"/>
                <a:gd name="T93" fmla="*/ 932 h 1254"/>
                <a:gd name="T94" fmla="*/ 1286 w 1966"/>
                <a:gd name="T95" fmla="*/ 962 h 1254"/>
                <a:gd name="T96" fmla="*/ 1380 w 1966"/>
                <a:gd name="T97" fmla="*/ 952 h 1254"/>
                <a:gd name="T98" fmla="*/ 1464 w 1966"/>
                <a:gd name="T99" fmla="*/ 882 h 1254"/>
                <a:gd name="T100" fmla="*/ 1502 w 1966"/>
                <a:gd name="T101" fmla="*/ 938 h 1254"/>
                <a:gd name="T102" fmla="*/ 1674 w 1966"/>
                <a:gd name="T103" fmla="*/ 868 h 1254"/>
                <a:gd name="T104" fmla="*/ 1420 w 1966"/>
                <a:gd name="T105" fmla="*/ 790 h 1254"/>
                <a:gd name="T106" fmla="*/ 1336 w 1966"/>
                <a:gd name="T107" fmla="*/ 834 h 1254"/>
                <a:gd name="T108" fmla="*/ 1286 w 1966"/>
                <a:gd name="T109" fmla="*/ 814 h 1254"/>
                <a:gd name="T110" fmla="*/ 1266 w 1966"/>
                <a:gd name="T111" fmla="*/ 768 h 1254"/>
                <a:gd name="T112" fmla="*/ 1298 w 1966"/>
                <a:gd name="T113" fmla="*/ 704 h 1254"/>
                <a:gd name="T114" fmla="*/ 1438 w 1966"/>
                <a:gd name="T115" fmla="*/ 730 h 1254"/>
                <a:gd name="T116" fmla="*/ 1856 w 1966"/>
                <a:gd name="T117" fmla="*/ 978 h 1254"/>
                <a:gd name="T118" fmla="*/ 204 w 1966"/>
                <a:gd name="T119" fmla="*/ 26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66" h="1254">
                  <a:moveTo>
                    <a:pt x="104" y="1254"/>
                  </a:moveTo>
                  <a:lnTo>
                    <a:pt x="0" y="1152"/>
                  </a:lnTo>
                  <a:lnTo>
                    <a:pt x="0" y="1152"/>
                  </a:lnTo>
                  <a:lnTo>
                    <a:pt x="28" y="1142"/>
                  </a:lnTo>
                  <a:lnTo>
                    <a:pt x="52" y="1130"/>
                  </a:lnTo>
                  <a:lnTo>
                    <a:pt x="74" y="1114"/>
                  </a:lnTo>
                  <a:lnTo>
                    <a:pt x="82" y="1104"/>
                  </a:lnTo>
                  <a:lnTo>
                    <a:pt x="92" y="1094"/>
                  </a:lnTo>
                  <a:lnTo>
                    <a:pt x="98" y="1084"/>
                  </a:lnTo>
                  <a:lnTo>
                    <a:pt x="106" y="1070"/>
                  </a:lnTo>
                  <a:lnTo>
                    <a:pt x="112" y="1058"/>
                  </a:lnTo>
                  <a:lnTo>
                    <a:pt x="116" y="1044"/>
                  </a:lnTo>
                  <a:lnTo>
                    <a:pt x="120" y="1028"/>
                  </a:lnTo>
                  <a:lnTo>
                    <a:pt x="124" y="1012"/>
                  </a:lnTo>
                  <a:lnTo>
                    <a:pt x="124" y="994"/>
                  </a:lnTo>
                  <a:lnTo>
                    <a:pt x="126" y="976"/>
                  </a:lnTo>
                  <a:lnTo>
                    <a:pt x="126" y="344"/>
                  </a:lnTo>
                  <a:lnTo>
                    <a:pt x="298" y="344"/>
                  </a:lnTo>
                  <a:lnTo>
                    <a:pt x="298" y="986"/>
                  </a:lnTo>
                  <a:lnTo>
                    <a:pt x="298" y="986"/>
                  </a:lnTo>
                  <a:lnTo>
                    <a:pt x="296" y="1012"/>
                  </a:lnTo>
                  <a:lnTo>
                    <a:pt x="292" y="1036"/>
                  </a:lnTo>
                  <a:lnTo>
                    <a:pt x="288" y="1060"/>
                  </a:lnTo>
                  <a:lnTo>
                    <a:pt x="280" y="1084"/>
                  </a:lnTo>
                  <a:lnTo>
                    <a:pt x="272" y="1106"/>
                  </a:lnTo>
                  <a:lnTo>
                    <a:pt x="262" y="1126"/>
                  </a:lnTo>
                  <a:lnTo>
                    <a:pt x="250" y="1144"/>
                  </a:lnTo>
                  <a:lnTo>
                    <a:pt x="238" y="1162"/>
                  </a:lnTo>
                  <a:lnTo>
                    <a:pt x="224" y="1178"/>
                  </a:lnTo>
                  <a:lnTo>
                    <a:pt x="208" y="1194"/>
                  </a:lnTo>
                  <a:lnTo>
                    <a:pt x="192" y="1208"/>
                  </a:lnTo>
                  <a:lnTo>
                    <a:pt x="176" y="1220"/>
                  </a:lnTo>
                  <a:lnTo>
                    <a:pt x="158" y="1230"/>
                  </a:lnTo>
                  <a:lnTo>
                    <a:pt x="140" y="1240"/>
                  </a:lnTo>
                  <a:lnTo>
                    <a:pt x="122" y="1248"/>
                  </a:lnTo>
                  <a:lnTo>
                    <a:pt x="104" y="1254"/>
                  </a:lnTo>
                  <a:close/>
                  <a:moveTo>
                    <a:pt x="1016" y="944"/>
                  </a:moveTo>
                  <a:lnTo>
                    <a:pt x="1016" y="0"/>
                  </a:lnTo>
                  <a:lnTo>
                    <a:pt x="848" y="0"/>
                  </a:lnTo>
                  <a:lnTo>
                    <a:pt x="848" y="370"/>
                  </a:lnTo>
                  <a:lnTo>
                    <a:pt x="848" y="370"/>
                  </a:lnTo>
                  <a:lnTo>
                    <a:pt x="838" y="362"/>
                  </a:lnTo>
                  <a:lnTo>
                    <a:pt x="824" y="354"/>
                  </a:lnTo>
                  <a:lnTo>
                    <a:pt x="806" y="348"/>
                  </a:lnTo>
                  <a:lnTo>
                    <a:pt x="786" y="340"/>
                  </a:lnTo>
                  <a:lnTo>
                    <a:pt x="764" y="334"/>
                  </a:lnTo>
                  <a:lnTo>
                    <a:pt x="742" y="330"/>
                  </a:lnTo>
                  <a:lnTo>
                    <a:pt x="718" y="328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62" y="328"/>
                  </a:lnTo>
                  <a:lnTo>
                    <a:pt x="632" y="332"/>
                  </a:lnTo>
                  <a:lnTo>
                    <a:pt x="602" y="340"/>
                  </a:lnTo>
                  <a:lnTo>
                    <a:pt x="574" y="350"/>
                  </a:lnTo>
                  <a:lnTo>
                    <a:pt x="548" y="362"/>
                  </a:lnTo>
                  <a:lnTo>
                    <a:pt x="522" y="376"/>
                  </a:lnTo>
                  <a:lnTo>
                    <a:pt x="498" y="394"/>
                  </a:lnTo>
                  <a:lnTo>
                    <a:pt x="478" y="414"/>
                  </a:lnTo>
                  <a:lnTo>
                    <a:pt x="458" y="436"/>
                  </a:lnTo>
                  <a:lnTo>
                    <a:pt x="440" y="460"/>
                  </a:lnTo>
                  <a:lnTo>
                    <a:pt x="424" y="486"/>
                  </a:lnTo>
                  <a:lnTo>
                    <a:pt x="412" y="514"/>
                  </a:lnTo>
                  <a:lnTo>
                    <a:pt x="402" y="544"/>
                  </a:lnTo>
                  <a:lnTo>
                    <a:pt x="394" y="576"/>
                  </a:lnTo>
                  <a:lnTo>
                    <a:pt x="390" y="610"/>
                  </a:lnTo>
                  <a:lnTo>
                    <a:pt x="388" y="644"/>
                  </a:lnTo>
                  <a:lnTo>
                    <a:pt x="388" y="644"/>
                  </a:lnTo>
                  <a:lnTo>
                    <a:pt x="390" y="682"/>
                  </a:lnTo>
                  <a:lnTo>
                    <a:pt x="394" y="718"/>
                  </a:lnTo>
                  <a:lnTo>
                    <a:pt x="402" y="750"/>
                  </a:lnTo>
                  <a:lnTo>
                    <a:pt x="414" y="782"/>
                  </a:lnTo>
                  <a:lnTo>
                    <a:pt x="426" y="810"/>
                  </a:lnTo>
                  <a:lnTo>
                    <a:pt x="442" y="836"/>
                  </a:lnTo>
                  <a:lnTo>
                    <a:pt x="460" y="860"/>
                  </a:lnTo>
                  <a:lnTo>
                    <a:pt x="480" y="880"/>
                  </a:lnTo>
                  <a:lnTo>
                    <a:pt x="500" y="898"/>
                  </a:lnTo>
                  <a:lnTo>
                    <a:pt x="524" y="916"/>
                  </a:lnTo>
                  <a:lnTo>
                    <a:pt x="548" y="930"/>
                  </a:lnTo>
                  <a:lnTo>
                    <a:pt x="572" y="940"/>
                  </a:lnTo>
                  <a:lnTo>
                    <a:pt x="598" y="950"/>
                  </a:lnTo>
                  <a:lnTo>
                    <a:pt x="624" y="956"/>
                  </a:lnTo>
                  <a:lnTo>
                    <a:pt x="652" y="960"/>
                  </a:lnTo>
                  <a:lnTo>
                    <a:pt x="678" y="960"/>
                  </a:lnTo>
                  <a:lnTo>
                    <a:pt x="678" y="960"/>
                  </a:lnTo>
                  <a:lnTo>
                    <a:pt x="710" y="960"/>
                  </a:lnTo>
                  <a:lnTo>
                    <a:pt x="740" y="954"/>
                  </a:lnTo>
                  <a:lnTo>
                    <a:pt x="766" y="948"/>
                  </a:lnTo>
                  <a:lnTo>
                    <a:pt x="792" y="936"/>
                  </a:lnTo>
                  <a:lnTo>
                    <a:pt x="814" y="924"/>
                  </a:lnTo>
                  <a:lnTo>
                    <a:pt x="832" y="910"/>
                  </a:lnTo>
                  <a:lnTo>
                    <a:pt x="850" y="892"/>
                  </a:lnTo>
                  <a:lnTo>
                    <a:pt x="862" y="872"/>
                  </a:lnTo>
                  <a:lnTo>
                    <a:pt x="864" y="872"/>
                  </a:lnTo>
                  <a:lnTo>
                    <a:pt x="864" y="944"/>
                  </a:lnTo>
                  <a:lnTo>
                    <a:pt x="1016" y="944"/>
                  </a:lnTo>
                  <a:close/>
                  <a:moveTo>
                    <a:pt x="848" y="752"/>
                  </a:moveTo>
                  <a:lnTo>
                    <a:pt x="848" y="752"/>
                  </a:lnTo>
                  <a:lnTo>
                    <a:pt x="840" y="764"/>
                  </a:lnTo>
                  <a:lnTo>
                    <a:pt x="828" y="776"/>
                  </a:lnTo>
                  <a:lnTo>
                    <a:pt x="816" y="788"/>
                  </a:lnTo>
                  <a:lnTo>
                    <a:pt x="800" y="798"/>
                  </a:lnTo>
                  <a:lnTo>
                    <a:pt x="784" y="806"/>
                  </a:lnTo>
                  <a:lnTo>
                    <a:pt x="764" y="814"/>
                  </a:lnTo>
                  <a:lnTo>
                    <a:pt x="744" y="818"/>
                  </a:lnTo>
                  <a:lnTo>
                    <a:pt x="720" y="820"/>
                  </a:lnTo>
                  <a:lnTo>
                    <a:pt x="720" y="820"/>
                  </a:lnTo>
                  <a:lnTo>
                    <a:pt x="704" y="818"/>
                  </a:lnTo>
                  <a:lnTo>
                    <a:pt x="686" y="816"/>
                  </a:lnTo>
                  <a:lnTo>
                    <a:pt x="672" y="812"/>
                  </a:lnTo>
                  <a:lnTo>
                    <a:pt x="656" y="806"/>
                  </a:lnTo>
                  <a:lnTo>
                    <a:pt x="642" y="800"/>
                  </a:lnTo>
                  <a:lnTo>
                    <a:pt x="628" y="792"/>
                  </a:lnTo>
                  <a:lnTo>
                    <a:pt x="616" y="782"/>
                  </a:lnTo>
                  <a:lnTo>
                    <a:pt x="604" y="770"/>
                  </a:lnTo>
                  <a:lnTo>
                    <a:pt x="594" y="758"/>
                  </a:lnTo>
                  <a:lnTo>
                    <a:pt x="586" y="746"/>
                  </a:lnTo>
                  <a:lnTo>
                    <a:pt x="578" y="732"/>
                  </a:lnTo>
                  <a:lnTo>
                    <a:pt x="572" y="716"/>
                  </a:lnTo>
                  <a:lnTo>
                    <a:pt x="566" y="700"/>
                  </a:lnTo>
                  <a:lnTo>
                    <a:pt x="562" y="684"/>
                  </a:lnTo>
                  <a:lnTo>
                    <a:pt x="560" y="666"/>
                  </a:lnTo>
                  <a:lnTo>
                    <a:pt x="558" y="648"/>
                  </a:lnTo>
                  <a:lnTo>
                    <a:pt x="558" y="648"/>
                  </a:lnTo>
                  <a:lnTo>
                    <a:pt x="560" y="630"/>
                  </a:lnTo>
                  <a:lnTo>
                    <a:pt x="562" y="612"/>
                  </a:lnTo>
                  <a:lnTo>
                    <a:pt x="566" y="596"/>
                  </a:lnTo>
                  <a:lnTo>
                    <a:pt x="572" y="580"/>
                  </a:lnTo>
                  <a:lnTo>
                    <a:pt x="578" y="564"/>
                  </a:lnTo>
                  <a:lnTo>
                    <a:pt x="586" y="550"/>
                  </a:lnTo>
                  <a:lnTo>
                    <a:pt x="594" y="538"/>
                  </a:lnTo>
                  <a:lnTo>
                    <a:pt x="604" y="526"/>
                  </a:lnTo>
                  <a:lnTo>
                    <a:pt x="616" y="514"/>
                  </a:lnTo>
                  <a:lnTo>
                    <a:pt x="628" y="504"/>
                  </a:lnTo>
                  <a:lnTo>
                    <a:pt x="642" y="496"/>
                  </a:lnTo>
                  <a:lnTo>
                    <a:pt x="656" y="490"/>
                  </a:lnTo>
                  <a:lnTo>
                    <a:pt x="672" y="484"/>
                  </a:lnTo>
                  <a:lnTo>
                    <a:pt x="686" y="480"/>
                  </a:lnTo>
                  <a:lnTo>
                    <a:pt x="704" y="478"/>
                  </a:lnTo>
                  <a:lnTo>
                    <a:pt x="720" y="476"/>
                  </a:lnTo>
                  <a:lnTo>
                    <a:pt x="720" y="476"/>
                  </a:lnTo>
                  <a:lnTo>
                    <a:pt x="744" y="478"/>
                  </a:lnTo>
                  <a:lnTo>
                    <a:pt x="766" y="482"/>
                  </a:lnTo>
                  <a:lnTo>
                    <a:pt x="786" y="488"/>
                  </a:lnTo>
                  <a:lnTo>
                    <a:pt x="802" y="496"/>
                  </a:lnTo>
                  <a:lnTo>
                    <a:pt x="818" y="504"/>
                  </a:lnTo>
                  <a:lnTo>
                    <a:pt x="830" y="514"/>
                  </a:lnTo>
                  <a:lnTo>
                    <a:pt x="840" y="524"/>
                  </a:lnTo>
                  <a:lnTo>
                    <a:pt x="848" y="532"/>
                  </a:lnTo>
                  <a:lnTo>
                    <a:pt x="848" y="752"/>
                  </a:lnTo>
                  <a:close/>
                  <a:moveTo>
                    <a:pt x="1674" y="868"/>
                  </a:moveTo>
                  <a:lnTo>
                    <a:pt x="1674" y="868"/>
                  </a:lnTo>
                  <a:lnTo>
                    <a:pt x="1658" y="862"/>
                  </a:lnTo>
                  <a:lnTo>
                    <a:pt x="1644" y="854"/>
                  </a:lnTo>
                  <a:lnTo>
                    <a:pt x="1632" y="844"/>
                  </a:lnTo>
                  <a:lnTo>
                    <a:pt x="1622" y="832"/>
                  </a:lnTo>
                  <a:lnTo>
                    <a:pt x="1614" y="816"/>
                  </a:lnTo>
                  <a:lnTo>
                    <a:pt x="1608" y="798"/>
                  </a:lnTo>
                  <a:lnTo>
                    <a:pt x="1604" y="778"/>
                  </a:lnTo>
                  <a:lnTo>
                    <a:pt x="1602" y="754"/>
                  </a:lnTo>
                  <a:lnTo>
                    <a:pt x="1602" y="542"/>
                  </a:lnTo>
                  <a:lnTo>
                    <a:pt x="1602" y="542"/>
                  </a:lnTo>
                  <a:lnTo>
                    <a:pt x="1602" y="516"/>
                  </a:lnTo>
                  <a:lnTo>
                    <a:pt x="1598" y="492"/>
                  </a:lnTo>
                  <a:lnTo>
                    <a:pt x="1592" y="470"/>
                  </a:lnTo>
                  <a:lnTo>
                    <a:pt x="1584" y="448"/>
                  </a:lnTo>
                  <a:lnTo>
                    <a:pt x="1574" y="428"/>
                  </a:lnTo>
                  <a:lnTo>
                    <a:pt x="1560" y="410"/>
                  </a:lnTo>
                  <a:lnTo>
                    <a:pt x="1546" y="394"/>
                  </a:lnTo>
                  <a:lnTo>
                    <a:pt x="1530" y="380"/>
                  </a:lnTo>
                  <a:lnTo>
                    <a:pt x="1512" y="368"/>
                  </a:lnTo>
                  <a:lnTo>
                    <a:pt x="1492" y="356"/>
                  </a:lnTo>
                  <a:lnTo>
                    <a:pt x="1472" y="346"/>
                  </a:lnTo>
                  <a:lnTo>
                    <a:pt x="1448" y="340"/>
                  </a:lnTo>
                  <a:lnTo>
                    <a:pt x="1424" y="334"/>
                  </a:lnTo>
                  <a:lnTo>
                    <a:pt x="1398" y="328"/>
                  </a:lnTo>
                  <a:lnTo>
                    <a:pt x="1372" y="326"/>
                  </a:lnTo>
                  <a:lnTo>
                    <a:pt x="1344" y="326"/>
                  </a:lnTo>
                  <a:lnTo>
                    <a:pt x="1344" y="326"/>
                  </a:lnTo>
                  <a:lnTo>
                    <a:pt x="1316" y="326"/>
                  </a:lnTo>
                  <a:lnTo>
                    <a:pt x="1286" y="328"/>
                  </a:lnTo>
                  <a:lnTo>
                    <a:pt x="1258" y="334"/>
                  </a:lnTo>
                  <a:lnTo>
                    <a:pt x="1232" y="340"/>
                  </a:lnTo>
                  <a:lnTo>
                    <a:pt x="1206" y="346"/>
                  </a:lnTo>
                  <a:lnTo>
                    <a:pt x="1180" y="356"/>
                  </a:lnTo>
                  <a:lnTo>
                    <a:pt x="1158" y="366"/>
                  </a:lnTo>
                  <a:lnTo>
                    <a:pt x="1138" y="378"/>
                  </a:lnTo>
                  <a:lnTo>
                    <a:pt x="1170" y="510"/>
                  </a:lnTo>
                  <a:lnTo>
                    <a:pt x="1170" y="510"/>
                  </a:lnTo>
                  <a:lnTo>
                    <a:pt x="1186" y="500"/>
                  </a:lnTo>
                  <a:lnTo>
                    <a:pt x="1206" y="490"/>
                  </a:lnTo>
                  <a:lnTo>
                    <a:pt x="1226" y="482"/>
                  </a:lnTo>
                  <a:lnTo>
                    <a:pt x="1246" y="476"/>
                  </a:lnTo>
                  <a:lnTo>
                    <a:pt x="1268" y="470"/>
                  </a:lnTo>
                  <a:lnTo>
                    <a:pt x="1292" y="466"/>
                  </a:lnTo>
                  <a:lnTo>
                    <a:pt x="1314" y="464"/>
                  </a:lnTo>
                  <a:lnTo>
                    <a:pt x="1336" y="462"/>
                  </a:lnTo>
                  <a:lnTo>
                    <a:pt x="1336" y="462"/>
                  </a:lnTo>
                  <a:lnTo>
                    <a:pt x="1360" y="464"/>
                  </a:lnTo>
                  <a:lnTo>
                    <a:pt x="1382" y="468"/>
                  </a:lnTo>
                  <a:lnTo>
                    <a:pt x="1400" y="474"/>
                  </a:lnTo>
                  <a:lnTo>
                    <a:pt x="1414" y="484"/>
                  </a:lnTo>
                  <a:lnTo>
                    <a:pt x="1424" y="494"/>
                  </a:lnTo>
                  <a:lnTo>
                    <a:pt x="1432" y="506"/>
                  </a:lnTo>
                  <a:lnTo>
                    <a:pt x="1436" y="520"/>
                  </a:lnTo>
                  <a:lnTo>
                    <a:pt x="1438" y="536"/>
                  </a:lnTo>
                  <a:lnTo>
                    <a:pt x="1438" y="562"/>
                  </a:lnTo>
                  <a:lnTo>
                    <a:pt x="1312" y="574"/>
                  </a:lnTo>
                  <a:lnTo>
                    <a:pt x="1312" y="574"/>
                  </a:lnTo>
                  <a:lnTo>
                    <a:pt x="1290" y="576"/>
                  </a:lnTo>
                  <a:lnTo>
                    <a:pt x="1270" y="580"/>
                  </a:lnTo>
                  <a:lnTo>
                    <a:pt x="1250" y="586"/>
                  </a:lnTo>
                  <a:lnTo>
                    <a:pt x="1232" y="592"/>
                  </a:lnTo>
                  <a:lnTo>
                    <a:pt x="1214" y="602"/>
                  </a:lnTo>
                  <a:lnTo>
                    <a:pt x="1196" y="610"/>
                  </a:lnTo>
                  <a:lnTo>
                    <a:pt x="1182" y="622"/>
                  </a:lnTo>
                  <a:lnTo>
                    <a:pt x="1168" y="634"/>
                  </a:lnTo>
                  <a:lnTo>
                    <a:pt x="1154" y="646"/>
                  </a:lnTo>
                  <a:lnTo>
                    <a:pt x="1142" y="660"/>
                  </a:lnTo>
                  <a:lnTo>
                    <a:pt x="1132" y="676"/>
                  </a:lnTo>
                  <a:lnTo>
                    <a:pt x="1124" y="692"/>
                  </a:lnTo>
                  <a:lnTo>
                    <a:pt x="1118" y="710"/>
                  </a:lnTo>
                  <a:lnTo>
                    <a:pt x="1112" y="728"/>
                  </a:lnTo>
                  <a:lnTo>
                    <a:pt x="1110" y="748"/>
                  </a:lnTo>
                  <a:lnTo>
                    <a:pt x="1108" y="768"/>
                  </a:lnTo>
                  <a:lnTo>
                    <a:pt x="1108" y="768"/>
                  </a:lnTo>
                  <a:lnTo>
                    <a:pt x="1110" y="790"/>
                  </a:lnTo>
                  <a:lnTo>
                    <a:pt x="1112" y="810"/>
                  </a:lnTo>
                  <a:lnTo>
                    <a:pt x="1118" y="830"/>
                  </a:lnTo>
                  <a:lnTo>
                    <a:pt x="1124" y="848"/>
                  </a:lnTo>
                  <a:lnTo>
                    <a:pt x="1132" y="864"/>
                  </a:lnTo>
                  <a:lnTo>
                    <a:pt x="1142" y="880"/>
                  </a:lnTo>
                  <a:lnTo>
                    <a:pt x="1154" y="896"/>
                  </a:lnTo>
                  <a:lnTo>
                    <a:pt x="1166" y="908"/>
                  </a:lnTo>
                  <a:lnTo>
                    <a:pt x="1180" y="920"/>
                  </a:lnTo>
                  <a:lnTo>
                    <a:pt x="1196" y="932"/>
                  </a:lnTo>
                  <a:lnTo>
                    <a:pt x="1212" y="940"/>
                  </a:lnTo>
                  <a:lnTo>
                    <a:pt x="1228" y="948"/>
                  </a:lnTo>
                  <a:lnTo>
                    <a:pt x="1246" y="954"/>
                  </a:lnTo>
                  <a:lnTo>
                    <a:pt x="1266" y="960"/>
                  </a:lnTo>
                  <a:lnTo>
                    <a:pt x="1286" y="962"/>
                  </a:lnTo>
                  <a:lnTo>
                    <a:pt x="1306" y="962"/>
                  </a:lnTo>
                  <a:lnTo>
                    <a:pt x="1306" y="962"/>
                  </a:lnTo>
                  <a:lnTo>
                    <a:pt x="1332" y="962"/>
                  </a:lnTo>
                  <a:lnTo>
                    <a:pt x="1358" y="958"/>
                  </a:lnTo>
                  <a:lnTo>
                    <a:pt x="1380" y="952"/>
                  </a:lnTo>
                  <a:lnTo>
                    <a:pt x="1402" y="944"/>
                  </a:lnTo>
                  <a:lnTo>
                    <a:pt x="1422" y="932"/>
                  </a:lnTo>
                  <a:lnTo>
                    <a:pt x="1438" y="918"/>
                  </a:lnTo>
                  <a:lnTo>
                    <a:pt x="1452" y="902"/>
                  </a:lnTo>
                  <a:lnTo>
                    <a:pt x="1464" y="882"/>
                  </a:lnTo>
                  <a:lnTo>
                    <a:pt x="1464" y="882"/>
                  </a:lnTo>
                  <a:lnTo>
                    <a:pt x="1470" y="900"/>
                  </a:lnTo>
                  <a:lnTo>
                    <a:pt x="1480" y="914"/>
                  </a:lnTo>
                  <a:lnTo>
                    <a:pt x="1490" y="928"/>
                  </a:lnTo>
                  <a:lnTo>
                    <a:pt x="1502" y="938"/>
                  </a:lnTo>
                  <a:lnTo>
                    <a:pt x="1516" y="948"/>
                  </a:lnTo>
                  <a:lnTo>
                    <a:pt x="1530" y="956"/>
                  </a:lnTo>
                  <a:lnTo>
                    <a:pt x="1544" y="962"/>
                  </a:lnTo>
                  <a:lnTo>
                    <a:pt x="1558" y="968"/>
                  </a:lnTo>
                  <a:lnTo>
                    <a:pt x="1674" y="868"/>
                  </a:lnTo>
                  <a:close/>
                  <a:moveTo>
                    <a:pt x="1438" y="730"/>
                  </a:moveTo>
                  <a:lnTo>
                    <a:pt x="1438" y="730"/>
                  </a:lnTo>
                  <a:lnTo>
                    <a:pt x="1436" y="752"/>
                  </a:lnTo>
                  <a:lnTo>
                    <a:pt x="1430" y="772"/>
                  </a:lnTo>
                  <a:lnTo>
                    <a:pt x="1420" y="790"/>
                  </a:lnTo>
                  <a:lnTo>
                    <a:pt x="1408" y="806"/>
                  </a:lnTo>
                  <a:lnTo>
                    <a:pt x="1392" y="818"/>
                  </a:lnTo>
                  <a:lnTo>
                    <a:pt x="1376" y="826"/>
                  </a:lnTo>
                  <a:lnTo>
                    <a:pt x="1356" y="832"/>
                  </a:lnTo>
                  <a:lnTo>
                    <a:pt x="1336" y="834"/>
                  </a:lnTo>
                  <a:lnTo>
                    <a:pt x="1336" y="834"/>
                  </a:lnTo>
                  <a:lnTo>
                    <a:pt x="1320" y="832"/>
                  </a:lnTo>
                  <a:lnTo>
                    <a:pt x="1308" y="828"/>
                  </a:lnTo>
                  <a:lnTo>
                    <a:pt x="1296" y="822"/>
                  </a:lnTo>
                  <a:lnTo>
                    <a:pt x="1286" y="814"/>
                  </a:lnTo>
                  <a:lnTo>
                    <a:pt x="1276" y="804"/>
                  </a:lnTo>
                  <a:lnTo>
                    <a:pt x="1272" y="794"/>
                  </a:lnTo>
                  <a:lnTo>
                    <a:pt x="1268" y="782"/>
                  </a:lnTo>
                  <a:lnTo>
                    <a:pt x="1266" y="768"/>
                  </a:lnTo>
                  <a:lnTo>
                    <a:pt x="1266" y="768"/>
                  </a:lnTo>
                  <a:lnTo>
                    <a:pt x="1268" y="754"/>
                  </a:lnTo>
                  <a:lnTo>
                    <a:pt x="1270" y="740"/>
                  </a:lnTo>
                  <a:lnTo>
                    <a:pt x="1278" y="726"/>
                  </a:lnTo>
                  <a:lnTo>
                    <a:pt x="1286" y="714"/>
                  </a:lnTo>
                  <a:lnTo>
                    <a:pt x="1298" y="704"/>
                  </a:lnTo>
                  <a:lnTo>
                    <a:pt x="1312" y="694"/>
                  </a:lnTo>
                  <a:lnTo>
                    <a:pt x="1330" y="688"/>
                  </a:lnTo>
                  <a:lnTo>
                    <a:pt x="1350" y="686"/>
                  </a:lnTo>
                  <a:lnTo>
                    <a:pt x="1438" y="678"/>
                  </a:lnTo>
                  <a:lnTo>
                    <a:pt x="1438" y="730"/>
                  </a:lnTo>
                  <a:close/>
                  <a:moveTo>
                    <a:pt x="1882" y="952"/>
                  </a:moveTo>
                  <a:lnTo>
                    <a:pt x="1966" y="868"/>
                  </a:lnTo>
                  <a:lnTo>
                    <a:pt x="1856" y="758"/>
                  </a:lnTo>
                  <a:lnTo>
                    <a:pt x="1748" y="868"/>
                  </a:lnTo>
                  <a:lnTo>
                    <a:pt x="1856" y="978"/>
                  </a:lnTo>
                  <a:lnTo>
                    <a:pt x="1882" y="952"/>
                  </a:lnTo>
                  <a:close/>
                  <a:moveTo>
                    <a:pt x="314" y="156"/>
                  </a:moveTo>
                  <a:lnTo>
                    <a:pt x="204" y="46"/>
                  </a:lnTo>
                  <a:lnTo>
                    <a:pt x="94" y="156"/>
                  </a:lnTo>
                  <a:lnTo>
                    <a:pt x="204" y="264"/>
                  </a:lnTo>
                  <a:lnTo>
                    <a:pt x="230" y="240"/>
                  </a:lnTo>
                  <a:lnTo>
                    <a:pt x="314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6"/>
            <p:cNvSpPr>
              <a:spLocks/>
            </p:cNvSpPr>
            <p:nvPr userDrawn="1"/>
          </p:nvSpPr>
          <p:spPr bwMode="auto">
            <a:xfrm>
              <a:off x="10734218" y="493232"/>
              <a:ext cx="137125" cy="418738"/>
            </a:xfrm>
            <a:custGeom>
              <a:avLst/>
              <a:gdLst>
                <a:gd name="T0" fmla="*/ 104 w 298"/>
                <a:gd name="T1" fmla="*/ 910 h 910"/>
                <a:gd name="T2" fmla="*/ 0 w 298"/>
                <a:gd name="T3" fmla="*/ 808 h 910"/>
                <a:gd name="T4" fmla="*/ 0 w 298"/>
                <a:gd name="T5" fmla="*/ 808 h 910"/>
                <a:gd name="T6" fmla="*/ 28 w 298"/>
                <a:gd name="T7" fmla="*/ 798 h 910"/>
                <a:gd name="T8" fmla="*/ 52 w 298"/>
                <a:gd name="T9" fmla="*/ 786 h 910"/>
                <a:gd name="T10" fmla="*/ 74 w 298"/>
                <a:gd name="T11" fmla="*/ 770 h 910"/>
                <a:gd name="T12" fmla="*/ 82 w 298"/>
                <a:gd name="T13" fmla="*/ 760 h 910"/>
                <a:gd name="T14" fmla="*/ 92 w 298"/>
                <a:gd name="T15" fmla="*/ 750 h 910"/>
                <a:gd name="T16" fmla="*/ 98 w 298"/>
                <a:gd name="T17" fmla="*/ 740 h 910"/>
                <a:gd name="T18" fmla="*/ 106 w 298"/>
                <a:gd name="T19" fmla="*/ 726 h 910"/>
                <a:gd name="T20" fmla="*/ 112 w 298"/>
                <a:gd name="T21" fmla="*/ 714 h 910"/>
                <a:gd name="T22" fmla="*/ 116 w 298"/>
                <a:gd name="T23" fmla="*/ 700 h 910"/>
                <a:gd name="T24" fmla="*/ 120 w 298"/>
                <a:gd name="T25" fmla="*/ 684 h 910"/>
                <a:gd name="T26" fmla="*/ 124 w 298"/>
                <a:gd name="T27" fmla="*/ 668 h 910"/>
                <a:gd name="T28" fmla="*/ 124 w 298"/>
                <a:gd name="T29" fmla="*/ 650 h 910"/>
                <a:gd name="T30" fmla="*/ 126 w 298"/>
                <a:gd name="T31" fmla="*/ 632 h 910"/>
                <a:gd name="T32" fmla="*/ 126 w 298"/>
                <a:gd name="T33" fmla="*/ 0 h 910"/>
                <a:gd name="T34" fmla="*/ 298 w 298"/>
                <a:gd name="T35" fmla="*/ 0 h 910"/>
                <a:gd name="T36" fmla="*/ 298 w 298"/>
                <a:gd name="T37" fmla="*/ 642 h 910"/>
                <a:gd name="T38" fmla="*/ 298 w 298"/>
                <a:gd name="T39" fmla="*/ 642 h 910"/>
                <a:gd name="T40" fmla="*/ 296 w 298"/>
                <a:gd name="T41" fmla="*/ 668 h 910"/>
                <a:gd name="T42" fmla="*/ 292 w 298"/>
                <a:gd name="T43" fmla="*/ 692 h 910"/>
                <a:gd name="T44" fmla="*/ 288 w 298"/>
                <a:gd name="T45" fmla="*/ 716 h 910"/>
                <a:gd name="T46" fmla="*/ 280 w 298"/>
                <a:gd name="T47" fmla="*/ 740 h 910"/>
                <a:gd name="T48" fmla="*/ 272 w 298"/>
                <a:gd name="T49" fmla="*/ 762 h 910"/>
                <a:gd name="T50" fmla="*/ 262 w 298"/>
                <a:gd name="T51" fmla="*/ 782 h 910"/>
                <a:gd name="T52" fmla="*/ 250 w 298"/>
                <a:gd name="T53" fmla="*/ 800 h 910"/>
                <a:gd name="T54" fmla="*/ 238 w 298"/>
                <a:gd name="T55" fmla="*/ 818 h 910"/>
                <a:gd name="T56" fmla="*/ 224 w 298"/>
                <a:gd name="T57" fmla="*/ 834 h 910"/>
                <a:gd name="T58" fmla="*/ 208 w 298"/>
                <a:gd name="T59" fmla="*/ 850 h 910"/>
                <a:gd name="T60" fmla="*/ 192 w 298"/>
                <a:gd name="T61" fmla="*/ 864 h 910"/>
                <a:gd name="T62" fmla="*/ 176 w 298"/>
                <a:gd name="T63" fmla="*/ 876 h 910"/>
                <a:gd name="T64" fmla="*/ 158 w 298"/>
                <a:gd name="T65" fmla="*/ 886 h 910"/>
                <a:gd name="T66" fmla="*/ 140 w 298"/>
                <a:gd name="T67" fmla="*/ 896 h 910"/>
                <a:gd name="T68" fmla="*/ 122 w 298"/>
                <a:gd name="T69" fmla="*/ 904 h 910"/>
                <a:gd name="T70" fmla="*/ 104 w 298"/>
                <a:gd name="T71" fmla="*/ 91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910">
                  <a:moveTo>
                    <a:pt x="104" y="910"/>
                  </a:moveTo>
                  <a:lnTo>
                    <a:pt x="0" y="808"/>
                  </a:lnTo>
                  <a:lnTo>
                    <a:pt x="0" y="808"/>
                  </a:lnTo>
                  <a:lnTo>
                    <a:pt x="28" y="798"/>
                  </a:lnTo>
                  <a:lnTo>
                    <a:pt x="52" y="786"/>
                  </a:lnTo>
                  <a:lnTo>
                    <a:pt x="74" y="770"/>
                  </a:lnTo>
                  <a:lnTo>
                    <a:pt x="82" y="760"/>
                  </a:lnTo>
                  <a:lnTo>
                    <a:pt x="92" y="750"/>
                  </a:lnTo>
                  <a:lnTo>
                    <a:pt x="98" y="740"/>
                  </a:lnTo>
                  <a:lnTo>
                    <a:pt x="106" y="726"/>
                  </a:lnTo>
                  <a:lnTo>
                    <a:pt x="112" y="714"/>
                  </a:lnTo>
                  <a:lnTo>
                    <a:pt x="116" y="700"/>
                  </a:lnTo>
                  <a:lnTo>
                    <a:pt x="120" y="684"/>
                  </a:lnTo>
                  <a:lnTo>
                    <a:pt x="124" y="668"/>
                  </a:lnTo>
                  <a:lnTo>
                    <a:pt x="124" y="650"/>
                  </a:lnTo>
                  <a:lnTo>
                    <a:pt x="126" y="632"/>
                  </a:lnTo>
                  <a:lnTo>
                    <a:pt x="126" y="0"/>
                  </a:lnTo>
                  <a:lnTo>
                    <a:pt x="298" y="0"/>
                  </a:lnTo>
                  <a:lnTo>
                    <a:pt x="298" y="642"/>
                  </a:lnTo>
                  <a:lnTo>
                    <a:pt x="298" y="642"/>
                  </a:lnTo>
                  <a:lnTo>
                    <a:pt x="296" y="668"/>
                  </a:lnTo>
                  <a:lnTo>
                    <a:pt x="292" y="692"/>
                  </a:lnTo>
                  <a:lnTo>
                    <a:pt x="288" y="716"/>
                  </a:lnTo>
                  <a:lnTo>
                    <a:pt x="280" y="740"/>
                  </a:lnTo>
                  <a:lnTo>
                    <a:pt x="272" y="762"/>
                  </a:lnTo>
                  <a:lnTo>
                    <a:pt x="262" y="782"/>
                  </a:lnTo>
                  <a:lnTo>
                    <a:pt x="250" y="800"/>
                  </a:lnTo>
                  <a:lnTo>
                    <a:pt x="238" y="818"/>
                  </a:lnTo>
                  <a:lnTo>
                    <a:pt x="224" y="834"/>
                  </a:lnTo>
                  <a:lnTo>
                    <a:pt x="208" y="850"/>
                  </a:lnTo>
                  <a:lnTo>
                    <a:pt x="192" y="864"/>
                  </a:lnTo>
                  <a:lnTo>
                    <a:pt x="176" y="876"/>
                  </a:lnTo>
                  <a:lnTo>
                    <a:pt x="158" y="886"/>
                  </a:lnTo>
                  <a:lnTo>
                    <a:pt x="140" y="896"/>
                  </a:lnTo>
                  <a:lnTo>
                    <a:pt x="122" y="904"/>
                  </a:lnTo>
                  <a:lnTo>
                    <a:pt x="104" y="9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7"/>
            <p:cNvSpPr>
              <a:spLocks/>
            </p:cNvSpPr>
            <p:nvPr userDrawn="1"/>
          </p:nvSpPr>
          <p:spPr bwMode="auto">
            <a:xfrm>
              <a:off x="10912757" y="334940"/>
              <a:ext cx="288975" cy="441745"/>
            </a:xfrm>
            <a:custGeom>
              <a:avLst/>
              <a:gdLst>
                <a:gd name="T0" fmla="*/ 628 w 628"/>
                <a:gd name="T1" fmla="*/ 944 h 960"/>
                <a:gd name="T2" fmla="*/ 628 w 628"/>
                <a:gd name="T3" fmla="*/ 0 h 960"/>
                <a:gd name="T4" fmla="*/ 460 w 628"/>
                <a:gd name="T5" fmla="*/ 0 h 960"/>
                <a:gd name="T6" fmla="*/ 460 w 628"/>
                <a:gd name="T7" fmla="*/ 370 h 960"/>
                <a:gd name="T8" fmla="*/ 460 w 628"/>
                <a:gd name="T9" fmla="*/ 370 h 960"/>
                <a:gd name="T10" fmla="*/ 450 w 628"/>
                <a:gd name="T11" fmla="*/ 362 h 960"/>
                <a:gd name="T12" fmla="*/ 436 w 628"/>
                <a:gd name="T13" fmla="*/ 354 h 960"/>
                <a:gd name="T14" fmla="*/ 418 w 628"/>
                <a:gd name="T15" fmla="*/ 348 h 960"/>
                <a:gd name="T16" fmla="*/ 398 w 628"/>
                <a:gd name="T17" fmla="*/ 340 h 960"/>
                <a:gd name="T18" fmla="*/ 376 w 628"/>
                <a:gd name="T19" fmla="*/ 334 h 960"/>
                <a:gd name="T20" fmla="*/ 354 w 628"/>
                <a:gd name="T21" fmla="*/ 330 h 960"/>
                <a:gd name="T22" fmla="*/ 330 w 628"/>
                <a:gd name="T23" fmla="*/ 328 h 960"/>
                <a:gd name="T24" fmla="*/ 306 w 628"/>
                <a:gd name="T25" fmla="*/ 326 h 960"/>
                <a:gd name="T26" fmla="*/ 306 w 628"/>
                <a:gd name="T27" fmla="*/ 326 h 960"/>
                <a:gd name="T28" fmla="*/ 274 w 628"/>
                <a:gd name="T29" fmla="*/ 328 h 960"/>
                <a:gd name="T30" fmla="*/ 244 w 628"/>
                <a:gd name="T31" fmla="*/ 332 h 960"/>
                <a:gd name="T32" fmla="*/ 214 w 628"/>
                <a:gd name="T33" fmla="*/ 340 h 960"/>
                <a:gd name="T34" fmla="*/ 186 w 628"/>
                <a:gd name="T35" fmla="*/ 350 h 960"/>
                <a:gd name="T36" fmla="*/ 160 w 628"/>
                <a:gd name="T37" fmla="*/ 362 h 960"/>
                <a:gd name="T38" fmla="*/ 134 w 628"/>
                <a:gd name="T39" fmla="*/ 376 h 960"/>
                <a:gd name="T40" fmla="*/ 110 w 628"/>
                <a:gd name="T41" fmla="*/ 394 h 960"/>
                <a:gd name="T42" fmla="*/ 90 w 628"/>
                <a:gd name="T43" fmla="*/ 414 h 960"/>
                <a:gd name="T44" fmla="*/ 70 w 628"/>
                <a:gd name="T45" fmla="*/ 436 h 960"/>
                <a:gd name="T46" fmla="*/ 52 w 628"/>
                <a:gd name="T47" fmla="*/ 460 h 960"/>
                <a:gd name="T48" fmla="*/ 36 w 628"/>
                <a:gd name="T49" fmla="*/ 486 h 960"/>
                <a:gd name="T50" fmla="*/ 24 w 628"/>
                <a:gd name="T51" fmla="*/ 514 h 960"/>
                <a:gd name="T52" fmla="*/ 14 w 628"/>
                <a:gd name="T53" fmla="*/ 544 h 960"/>
                <a:gd name="T54" fmla="*/ 6 w 628"/>
                <a:gd name="T55" fmla="*/ 576 h 960"/>
                <a:gd name="T56" fmla="*/ 2 w 628"/>
                <a:gd name="T57" fmla="*/ 610 h 960"/>
                <a:gd name="T58" fmla="*/ 0 w 628"/>
                <a:gd name="T59" fmla="*/ 644 h 960"/>
                <a:gd name="T60" fmla="*/ 0 w 628"/>
                <a:gd name="T61" fmla="*/ 644 h 960"/>
                <a:gd name="T62" fmla="*/ 2 w 628"/>
                <a:gd name="T63" fmla="*/ 682 h 960"/>
                <a:gd name="T64" fmla="*/ 6 w 628"/>
                <a:gd name="T65" fmla="*/ 718 h 960"/>
                <a:gd name="T66" fmla="*/ 14 w 628"/>
                <a:gd name="T67" fmla="*/ 750 h 960"/>
                <a:gd name="T68" fmla="*/ 26 w 628"/>
                <a:gd name="T69" fmla="*/ 782 h 960"/>
                <a:gd name="T70" fmla="*/ 38 w 628"/>
                <a:gd name="T71" fmla="*/ 810 h 960"/>
                <a:gd name="T72" fmla="*/ 54 w 628"/>
                <a:gd name="T73" fmla="*/ 836 h 960"/>
                <a:gd name="T74" fmla="*/ 72 w 628"/>
                <a:gd name="T75" fmla="*/ 860 h 960"/>
                <a:gd name="T76" fmla="*/ 92 w 628"/>
                <a:gd name="T77" fmla="*/ 880 h 960"/>
                <a:gd name="T78" fmla="*/ 112 w 628"/>
                <a:gd name="T79" fmla="*/ 898 h 960"/>
                <a:gd name="T80" fmla="*/ 136 w 628"/>
                <a:gd name="T81" fmla="*/ 916 h 960"/>
                <a:gd name="T82" fmla="*/ 160 w 628"/>
                <a:gd name="T83" fmla="*/ 930 h 960"/>
                <a:gd name="T84" fmla="*/ 184 w 628"/>
                <a:gd name="T85" fmla="*/ 940 h 960"/>
                <a:gd name="T86" fmla="*/ 210 w 628"/>
                <a:gd name="T87" fmla="*/ 950 h 960"/>
                <a:gd name="T88" fmla="*/ 236 w 628"/>
                <a:gd name="T89" fmla="*/ 956 h 960"/>
                <a:gd name="T90" fmla="*/ 264 w 628"/>
                <a:gd name="T91" fmla="*/ 960 h 960"/>
                <a:gd name="T92" fmla="*/ 290 w 628"/>
                <a:gd name="T93" fmla="*/ 960 h 960"/>
                <a:gd name="T94" fmla="*/ 290 w 628"/>
                <a:gd name="T95" fmla="*/ 960 h 960"/>
                <a:gd name="T96" fmla="*/ 322 w 628"/>
                <a:gd name="T97" fmla="*/ 960 h 960"/>
                <a:gd name="T98" fmla="*/ 352 w 628"/>
                <a:gd name="T99" fmla="*/ 954 h 960"/>
                <a:gd name="T100" fmla="*/ 378 w 628"/>
                <a:gd name="T101" fmla="*/ 948 h 960"/>
                <a:gd name="T102" fmla="*/ 404 w 628"/>
                <a:gd name="T103" fmla="*/ 936 h 960"/>
                <a:gd name="T104" fmla="*/ 426 w 628"/>
                <a:gd name="T105" fmla="*/ 924 h 960"/>
                <a:gd name="T106" fmla="*/ 444 w 628"/>
                <a:gd name="T107" fmla="*/ 910 h 960"/>
                <a:gd name="T108" fmla="*/ 462 w 628"/>
                <a:gd name="T109" fmla="*/ 892 h 960"/>
                <a:gd name="T110" fmla="*/ 474 w 628"/>
                <a:gd name="T111" fmla="*/ 872 h 960"/>
                <a:gd name="T112" fmla="*/ 476 w 628"/>
                <a:gd name="T113" fmla="*/ 872 h 960"/>
                <a:gd name="T114" fmla="*/ 476 w 628"/>
                <a:gd name="T115" fmla="*/ 944 h 960"/>
                <a:gd name="T116" fmla="*/ 628 w 628"/>
                <a:gd name="T117" fmla="*/ 944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8" h="960">
                  <a:moveTo>
                    <a:pt x="628" y="944"/>
                  </a:moveTo>
                  <a:lnTo>
                    <a:pt x="628" y="0"/>
                  </a:lnTo>
                  <a:lnTo>
                    <a:pt x="460" y="0"/>
                  </a:lnTo>
                  <a:lnTo>
                    <a:pt x="460" y="370"/>
                  </a:lnTo>
                  <a:lnTo>
                    <a:pt x="460" y="370"/>
                  </a:lnTo>
                  <a:lnTo>
                    <a:pt x="450" y="362"/>
                  </a:lnTo>
                  <a:lnTo>
                    <a:pt x="436" y="354"/>
                  </a:lnTo>
                  <a:lnTo>
                    <a:pt x="418" y="348"/>
                  </a:lnTo>
                  <a:lnTo>
                    <a:pt x="398" y="340"/>
                  </a:lnTo>
                  <a:lnTo>
                    <a:pt x="376" y="334"/>
                  </a:lnTo>
                  <a:lnTo>
                    <a:pt x="354" y="330"/>
                  </a:lnTo>
                  <a:lnTo>
                    <a:pt x="330" y="328"/>
                  </a:lnTo>
                  <a:lnTo>
                    <a:pt x="306" y="326"/>
                  </a:lnTo>
                  <a:lnTo>
                    <a:pt x="306" y="326"/>
                  </a:lnTo>
                  <a:lnTo>
                    <a:pt x="274" y="328"/>
                  </a:lnTo>
                  <a:lnTo>
                    <a:pt x="244" y="332"/>
                  </a:lnTo>
                  <a:lnTo>
                    <a:pt x="214" y="340"/>
                  </a:lnTo>
                  <a:lnTo>
                    <a:pt x="186" y="350"/>
                  </a:lnTo>
                  <a:lnTo>
                    <a:pt x="160" y="362"/>
                  </a:lnTo>
                  <a:lnTo>
                    <a:pt x="134" y="376"/>
                  </a:lnTo>
                  <a:lnTo>
                    <a:pt x="110" y="394"/>
                  </a:lnTo>
                  <a:lnTo>
                    <a:pt x="90" y="414"/>
                  </a:lnTo>
                  <a:lnTo>
                    <a:pt x="70" y="436"/>
                  </a:lnTo>
                  <a:lnTo>
                    <a:pt x="52" y="460"/>
                  </a:lnTo>
                  <a:lnTo>
                    <a:pt x="36" y="486"/>
                  </a:lnTo>
                  <a:lnTo>
                    <a:pt x="24" y="514"/>
                  </a:lnTo>
                  <a:lnTo>
                    <a:pt x="14" y="544"/>
                  </a:lnTo>
                  <a:lnTo>
                    <a:pt x="6" y="576"/>
                  </a:lnTo>
                  <a:lnTo>
                    <a:pt x="2" y="610"/>
                  </a:lnTo>
                  <a:lnTo>
                    <a:pt x="0" y="644"/>
                  </a:lnTo>
                  <a:lnTo>
                    <a:pt x="0" y="644"/>
                  </a:lnTo>
                  <a:lnTo>
                    <a:pt x="2" y="682"/>
                  </a:lnTo>
                  <a:lnTo>
                    <a:pt x="6" y="718"/>
                  </a:lnTo>
                  <a:lnTo>
                    <a:pt x="14" y="750"/>
                  </a:lnTo>
                  <a:lnTo>
                    <a:pt x="26" y="782"/>
                  </a:lnTo>
                  <a:lnTo>
                    <a:pt x="38" y="810"/>
                  </a:lnTo>
                  <a:lnTo>
                    <a:pt x="54" y="836"/>
                  </a:lnTo>
                  <a:lnTo>
                    <a:pt x="72" y="860"/>
                  </a:lnTo>
                  <a:lnTo>
                    <a:pt x="92" y="880"/>
                  </a:lnTo>
                  <a:lnTo>
                    <a:pt x="112" y="898"/>
                  </a:lnTo>
                  <a:lnTo>
                    <a:pt x="136" y="916"/>
                  </a:lnTo>
                  <a:lnTo>
                    <a:pt x="160" y="930"/>
                  </a:lnTo>
                  <a:lnTo>
                    <a:pt x="184" y="940"/>
                  </a:lnTo>
                  <a:lnTo>
                    <a:pt x="210" y="950"/>
                  </a:lnTo>
                  <a:lnTo>
                    <a:pt x="236" y="956"/>
                  </a:lnTo>
                  <a:lnTo>
                    <a:pt x="264" y="960"/>
                  </a:lnTo>
                  <a:lnTo>
                    <a:pt x="290" y="960"/>
                  </a:lnTo>
                  <a:lnTo>
                    <a:pt x="290" y="960"/>
                  </a:lnTo>
                  <a:lnTo>
                    <a:pt x="322" y="960"/>
                  </a:lnTo>
                  <a:lnTo>
                    <a:pt x="352" y="954"/>
                  </a:lnTo>
                  <a:lnTo>
                    <a:pt x="378" y="948"/>
                  </a:lnTo>
                  <a:lnTo>
                    <a:pt x="404" y="936"/>
                  </a:lnTo>
                  <a:lnTo>
                    <a:pt x="426" y="924"/>
                  </a:lnTo>
                  <a:lnTo>
                    <a:pt x="444" y="910"/>
                  </a:lnTo>
                  <a:lnTo>
                    <a:pt x="462" y="892"/>
                  </a:lnTo>
                  <a:lnTo>
                    <a:pt x="474" y="872"/>
                  </a:lnTo>
                  <a:lnTo>
                    <a:pt x="476" y="872"/>
                  </a:lnTo>
                  <a:lnTo>
                    <a:pt x="476" y="944"/>
                  </a:lnTo>
                  <a:lnTo>
                    <a:pt x="628" y="9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"/>
            <p:cNvSpPr>
              <a:spLocks/>
            </p:cNvSpPr>
            <p:nvPr userDrawn="1"/>
          </p:nvSpPr>
          <p:spPr bwMode="auto">
            <a:xfrm>
              <a:off x="10990983" y="553972"/>
              <a:ext cx="133444" cy="158292"/>
            </a:xfrm>
            <a:custGeom>
              <a:avLst/>
              <a:gdLst>
                <a:gd name="T0" fmla="*/ 290 w 290"/>
                <a:gd name="T1" fmla="*/ 276 h 344"/>
                <a:gd name="T2" fmla="*/ 290 w 290"/>
                <a:gd name="T3" fmla="*/ 276 h 344"/>
                <a:gd name="T4" fmla="*/ 282 w 290"/>
                <a:gd name="T5" fmla="*/ 288 h 344"/>
                <a:gd name="T6" fmla="*/ 270 w 290"/>
                <a:gd name="T7" fmla="*/ 300 h 344"/>
                <a:gd name="T8" fmla="*/ 258 w 290"/>
                <a:gd name="T9" fmla="*/ 312 h 344"/>
                <a:gd name="T10" fmla="*/ 242 w 290"/>
                <a:gd name="T11" fmla="*/ 322 h 344"/>
                <a:gd name="T12" fmla="*/ 226 w 290"/>
                <a:gd name="T13" fmla="*/ 330 h 344"/>
                <a:gd name="T14" fmla="*/ 206 w 290"/>
                <a:gd name="T15" fmla="*/ 338 h 344"/>
                <a:gd name="T16" fmla="*/ 186 w 290"/>
                <a:gd name="T17" fmla="*/ 342 h 344"/>
                <a:gd name="T18" fmla="*/ 162 w 290"/>
                <a:gd name="T19" fmla="*/ 344 h 344"/>
                <a:gd name="T20" fmla="*/ 162 w 290"/>
                <a:gd name="T21" fmla="*/ 344 h 344"/>
                <a:gd name="T22" fmla="*/ 146 w 290"/>
                <a:gd name="T23" fmla="*/ 342 h 344"/>
                <a:gd name="T24" fmla="*/ 128 w 290"/>
                <a:gd name="T25" fmla="*/ 340 h 344"/>
                <a:gd name="T26" fmla="*/ 114 w 290"/>
                <a:gd name="T27" fmla="*/ 336 h 344"/>
                <a:gd name="T28" fmla="*/ 98 w 290"/>
                <a:gd name="T29" fmla="*/ 330 h 344"/>
                <a:gd name="T30" fmla="*/ 84 w 290"/>
                <a:gd name="T31" fmla="*/ 324 h 344"/>
                <a:gd name="T32" fmla="*/ 70 w 290"/>
                <a:gd name="T33" fmla="*/ 316 h 344"/>
                <a:gd name="T34" fmla="*/ 58 w 290"/>
                <a:gd name="T35" fmla="*/ 306 h 344"/>
                <a:gd name="T36" fmla="*/ 46 w 290"/>
                <a:gd name="T37" fmla="*/ 294 h 344"/>
                <a:gd name="T38" fmla="*/ 36 w 290"/>
                <a:gd name="T39" fmla="*/ 282 h 344"/>
                <a:gd name="T40" fmla="*/ 28 w 290"/>
                <a:gd name="T41" fmla="*/ 270 h 344"/>
                <a:gd name="T42" fmla="*/ 20 w 290"/>
                <a:gd name="T43" fmla="*/ 256 h 344"/>
                <a:gd name="T44" fmla="*/ 14 w 290"/>
                <a:gd name="T45" fmla="*/ 240 h 344"/>
                <a:gd name="T46" fmla="*/ 8 w 290"/>
                <a:gd name="T47" fmla="*/ 224 h 344"/>
                <a:gd name="T48" fmla="*/ 4 w 290"/>
                <a:gd name="T49" fmla="*/ 208 h 344"/>
                <a:gd name="T50" fmla="*/ 2 w 290"/>
                <a:gd name="T51" fmla="*/ 190 h 344"/>
                <a:gd name="T52" fmla="*/ 0 w 290"/>
                <a:gd name="T53" fmla="*/ 172 h 344"/>
                <a:gd name="T54" fmla="*/ 0 w 290"/>
                <a:gd name="T55" fmla="*/ 172 h 344"/>
                <a:gd name="T56" fmla="*/ 2 w 290"/>
                <a:gd name="T57" fmla="*/ 154 h 344"/>
                <a:gd name="T58" fmla="*/ 4 w 290"/>
                <a:gd name="T59" fmla="*/ 136 h 344"/>
                <a:gd name="T60" fmla="*/ 8 w 290"/>
                <a:gd name="T61" fmla="*/ 120 h 344"/>
                <a:gd name="T62" fmla="*/ 14 w 290"/>
                <a:gd name="T63" fmla="*/ 104 h 344"/>
                <a:gd name="T64" fmla="*/ 20 w 290"/>
                <a:gd name="T65" fmla="*/ 88 h 344"/>
                <a:gd name="T66" fmla="*/ 28 w 290"/>
                <a:gd name="T67" fmla="*/ 74 h 344"/>
                <a:gd name="T68" fmla="*/ 36 w 290"/>
                <a:gd name="T69" fmla="*/ 62 h 344"/>
                <a:gd name="T70" fmla="*/ 46 w 290"/>
                <a:gd name="T71" fmla="*/ 50 h 344"/>
                <a:gd name="T72" fmla="*/ 58 w 290"/>
                <a:gd name="T73" fmla="*/ 38 h 344"/>
                <a:gd name="T74" fmla="*/ 70 w 290"/>
                <a:gd name="T75" fmla="*/ 28 h 344"/>
                <a:gd name="T76" fmla="*/ 84 w 290"/>
                <a:gd name="T77" fmla="*/ 20 h 344"/>
                <a:gd name="T78" fmla="*/ 98 w 290"/>
                <a:gd name="T79" fmla="*/ 14 h 344"/>
                <a:gd name="T80" fmla="*/ 114 w 290"/>
                <a:gd name="T81" fmla="*/ 8 h 344"/>
                <a:gd name="T82" fmla="*/ 128 w 290"/>
                <a:gd name="T83" fmla="*/ 4 h 344"/>
                <a:gd name="T84" fmla="*/ 146 w 290"/>
                <a:gd name="T85" fmla="*/ 2 h 344"/>
                <a:gd name="T86" fmla="*/ 162 w 290"/>
                <a:gd name="T87" fmla="*/ 0 h 344"/>
                <a:gd name="T88" fmla="*/ 162 w 290"/>
                <a:gd name="T89" fmla="*/ 0 h 344"/>
                <a:gd name="T90" fmla="*/ 186 w 290"/>
                <a:gd name="T91" fmla="*/ 2 h 344"/>
                <a:gd name="T92" fmla="*/ 208 w 290"/>
                <a:gd name="T93" fmla="*/ 6 h 344"/>
                <a:gd name="T94" fmla="*/ 228 w 290"/>
                <a:gd name="T95" fmla="*/ 12 h 344"/>
                <a:gd name="T96" fmla="*/ 244 w 290"/>
                <a:gd name="T97" fmla="*/ 20 h 344"/>
                <a:gd name="T98" fmla="*/ 260 w 290"/>
                <a:gd name="T99" fmla="*/ 28 h 344"/>
                <a:gd name="T100" fmla="*/ 272 w 290"/>
                <a:gd name="T101" fmla="*/ 38 h 344"/>
                <a:gd name="T102" fmla="*/ 282 w 290"/>
                <a:gd name="T103" fmla="*/ 48 h 344"/>
                <a:gd name="T104" fmla="*/ 290 w 290"/>
                <a:gd name="T105" fmla="*/ 56 h 344"/>
                <a:gd name="T106" fmla="*/ 290 w 290"/>
                <a:gd name="T107" fmla="*/ 27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0" h="344">
                  <a:moveTo>
                    <a:pt x="290" y="276"/>
                  </a:moveTo>
                  <a:lnTo>
                    <a:pt x="290" y="276"/>
                  </a:lnTo>
                  <a:lnTo>
                    <a:pt x="282" y="288"/>
                  </a:lnTo>
                  <a:lnTo>
                    <a:pt x="270" y="300"/>
                  </a:lnTo>
                  <a:lnTo>
                    <a:pt x="258" y="312"/>
                  </a:lnTo>
                  <a:lnTo>
                    <a:pt x="242" y="322"/>
                  </a:lnTo>
                  <a:lnTo>
                    <a:pt x="226" y="330"/>
                  </a:lnTo>
                  <a:lnTo>
                    <a:pt x="206" y="338"/>
                  </a:lnTo>
                  <a:lnTo>
                    <a:pt x="186" y="342"/>
                  </a:lnTo>
                  <a:lnTo>
                    <a:pt x="162" y="344"/>
                  </a:lnTo>
                  <a:lnTo>
                    <a:pt x="162" y="344"/>
                  </a:lnTo>
                  <a:lnTo>
                    <a:pt x="146" y="342"/>
                  </a:lnTo>
                  <a:lnTo>
                    <a:pt x="128" y="340"/>
                  </a:lnTo>
                  <a:lnTo>
                    <a:pt x="114" y="336"/>
                  </a:lnTo>
                  <a:lnTo>
                    <a:pt x="98" y="330"/>
                  </a:lnTo>
                  <a:lnTo>
                    <a:pt x="84" y="324"/>
                  </a:lnTo>
                  <a:lnTo>
                    <a:pt x="70" y="316"/>
                  </a:lnTo>
                  <a:lnTo>
                    <a:pt x="58" y="306"/>
                  </a:lnTo>
                  <a:lnTo>
                    <a:pt x="46" y="294"/>
                  </a:lnTo>
                  <a:lnTo>
                    <a:pt x="36" y="282"/>
                  </a:lnTo>
                  <a:lnTo>
                    <a:pt x="28" y="270"/>
                  </a:lnTo>
                  <a:lnTo>
                    <a:pt x="20" y="256"/>
                  </a:lnTo>
                  <a:lnTo>
                    <a:pt x="14" y="240"/>
                  </a:lnTo>
                  <a:lnTo>
                    <a:pt x="8" y="224"/>
                  </a:lnTo>
                  <a:lnTo>
                    <a:pt x="4" y="208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4"/>
                  </a:lnTo>
                  <a:lnTo>
                    <a:pt x="4" y="136"/>
                  </a:lnTo>
                  <a:lnTo>
                    <a:pt x="8" y="120"/>
                  </a:lnTo>
                  <a:lnTo>
                    <a:pt x="14" y="104"/>
                  </a:lnTo>
                  <a:lnTo>
                    <a:pt x="20" y="88"/>
                  </a:lnTo>
                  <a:lnTo>
                    <a:pt x="28" y="74"/>
                  </a:lnTo>
                  <a:lnTo>
                    <a:pt x="36" y="62"/>
                  </a:lnTo>
                  <a:lnTo>
                    <a:pt x="46" y="50"/>
                  </a:lnTo>
                  <a:lnTo>
                    <a:pt x="58" y="38"/>
                  </a:lnTo>
                  <a:lnTo>
                    <a:pt x="70" y="28"/>
                  </a:lnTo>
                  <a:lnTo>
                    <a:pt x="84" y="20"/>
                  </a:lnTo>
                  <a:lnTo>
                    <a:pt x="98" y="14"/>
                  </a:lnTo>
                  <a:lnTo>
                    <a:pt x="114" y="8"/>
                  </a:lnTo>
                  <a:lnTo>
                    <a:pt x="128" y="4"/>
                  </a:lnTo>
                  <a:lnTo>
                    <a:pt x="146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86" y="2"/>
                  </a:lnTo>
                  <a:lnTo>
                    <a:pt x="208" y="6"/>
                  </a:lnTo>
                  <a:lnTo>
                    <a:pt x="228" y="12"/>
                  </a:lnTo>
                  <a:lnTo>
                    <a:pt x="244" y="20"/>
                  </a:lnTo>
                  <a:lnTo>
                    <a:pt x="260" y="28"/>
                  </a:lnTo>
                  <a:lnTo>
                    <a:pt x="272" y="38"/>
                  </a:lnTo>
                  <a:lnTo>
                    <a:pt x="282" y="48"/>
                  </a:lnTo>
                  <a:lnTo>
                    <a:pt x="290" y="56"/>
                  </a:lnTo>
                  <a:lnTo>
                    <a:pt x="290" y="2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"/>
            <p:cNvSpPr>
              <a:spLocks/>
            </p:cNvSpPr>
            <p:nvPr userDrawn="1"/>
          </p:nvSpPr>
          <p:spPr bwMode="auto">
            <a:xfrm>
              <a:off x="11244066" y="484949"/>
              <a:ext cx="260446" cy="295417"/>
            </a:xfrm>
            <a:custGeom>
              <a:avLst/>
              <a:gdLst>
                <a:gd name="T0" fmla="*/ 566 w 566"/>
                <a:gd name="T1" fmla="*/ 542 h 642"/>
                <a:gd name="T2" fmla="*/ 536 w 566"/>
                <a:gd name="T3" fmla="*/ 528 h 642"/>
                <a:gd name="T4" fmla="*/ 514 w 566"/>
                <a:gd name="T5" fmla="*/ 506 h 642"/>
                <a:gd name="T6" fmla="*/ 500 w 566"/>
                <a:gd name="T7" fmla="*/ 472 h 642"/>
                <a:gd name="T8" fmla="*/ 494 w 566"/>
                <a:gd name="T9" fmla="*/ 428 h 642"/>
                <a:gd name="T10" fmla="*/ 494 w 566"/>
                <a:gd name="T11" fmla="*/ 216 h 642"/>
                <a:gd name="T12" fmla="*/ 490 w 566"/>
                <a:gd name="T13" fmla="*/ 166 h 642"/>
                <a:gd name="T14" fmla="*/ 476 w 566"/>
                <a:gd name="T15" fmla="*/ 122 h 642"/>
                <a:gd name="T16" fmla="*/ 452 w 566"/>
                <a:gd name="T17" fmla="*/ 84 h 642"/>
                <a:gd name="T18" fmla="*/ 422 w 566"/>
                <a:gd name="T19" fmla="*/ 54 h 642"/>
                <a:gd name="T20" fmla="*/ 384 w 566"/>
                <a:gd name="T21" fmla="*/ 30 h 642"/>
                <a:gd name="T22" fmla="*/ 340 w 566"/>
                <a:gd name="T23" fmla="*/ 14 h 642"/>
                <a:gd name="T24" fmla="*/ 290 w 566"/>
                <a:gd name="T25" fmla="*/ 2 h 642"/>
                <a:gd name="T26" fmla="*/ 236 w 566"/>
                <a:gd name="T27" fmla="*/ 0 h 642"/>
                <a:gd name="T28" fmla="*/ 208 w 566"/>
                <a:gd name="T29" fmla="*/ 0 h 642"/>
                <a:gd name="T30" fmla="*/ 150 w 566"/>
                <a:gd name="T31" fmla="*/ 8 h 642"/>
                <a:gd name="T32" fmla="*/ 98 w 566"/>
                <a:gd name="T33" fmla="*/ 20 h 642"/>
                <a:gd name="T34" fmla="*/ 50 w 566"/>
                <a:gd name="T35" fmla="*/ 40 h 642"/>
                <a:gd name="T36" fmla="*/ 62 w 566"/>
                <a:gd name="T37" fmla="*/ 184 h 642"/>
                <a:gd name="T38" fmla="*/ 78 w 566"/>
                <a:gd name="T39" fmla="*/ 174 h 642"/>
                <a:gd name="T40" fmla="*/ 118 w 566"/>
                <a:gd name="T41" fmla="*/ 156 h 642"/>
                <a:gd name="T42" fmla="*/ 160 w 566"/>
                <a:gd name="T43" fmla="*/ 144 h 642"/>
                <a:gd name="T44" fmla="*/ 206 w 566"/>
                <a:gd name="T45" fmla="*/ 138 h 642"/>
                <a:gd name="T46" fmla="*/ 228 w 566"/>
                <a:gd name="T47" fmla="*/ 136 h 642"/>
                <a:gd name="T48" fmla="*/ 274 w 566"/>
                <a:gd name="T49" fmla="*/ 142 h 642"/>
                <a:gd name="T50" fmla="*/ 306 w 566"/>
                <a:gd name="T51" fmla="*/ 158 h 642"/>
                <a:gd name="T52" fmla="*/ 324 w 566"/>
                <a:gd name="T53" fmla="*/ 180 h 642"/>
                <a:gd name="T54" fmla="*/ 330 w 566"/>
                <a:gd name="T55" fmla="*/ 210 h 642"/>
                <a:gd name="T56" fmla="*/ 204 w 566"/>
                <a:gd name="T57" fmla="*/ 248 h 642"/>
                <a:gd name="T58" fmla="*/ 182 w 566"/>
                <a:gd name="T59" fmla="*/ 250 h 642"/>
                <a:gd name="T60" fmla="*/ 142 w 566"/>
                <a:gd name="T61" fmla="*/ 260 h 642"/>
                <a:gd name="T62" fmla="*/ 106 w 566"/>
                <a:gd name="T63" fmla="*/ 276 h 642"/>
                <a:gd name="T64" fmla="*/ 74 w 566"/>
                <a:gd name="T65" fmla="*/ 296 h 642"/>
                <a:gd name="T66" fmla="*/ 46 w 566"/>
                <a:gd name="T67" fmla="*/ 320 h 642"/>
                <a:gd name="T68" fmla="*/ 24 w 566"/>
                <a:gd name="T69" fmla="*/ 350 h 642"/>
                <a:gd name="T70" fmla="*/ 10 w 566"/>
                <a:gd name="T71" fmla="*/ 384 h 642"/>
                <a:gd name="T72" fmla="*/ 2 w 566"/>
                <a:gd name="T73" fmla="*/ 422 h 642"/>
                <a:gd name="T74" fmla="*/ 0 w 566"/>
                <a:gd name="T75" fmla="*/ 442 h 642"/>
                <a:gd name="T76" fmla="*/ 4 w 566"/>
                <a:gd name="T77" fmla="*/ 484 h 642"/>
                <a:gd name="T78" fmla="*/ 16 w 566"/>
                <a:gd name="T79" fmla="*/ 522 h 642"/>
                <a:gd name="T80" fmla="*/ 34 w 566"/>
                <a:gd name="T81" fmla="*/ 554 h 642"/>
                <a:gd name="T82" fmla="*/ 58 w 566"/>
                <a:gd name="T83" fmla="*/ 582 h 642"/>
                <a:gd name="T84" fmla="*/ 88 w 566"/>
                <a:gd name="T85" fmla="*/ 606 h 642"/>
                <a:gd name="T86" fmla="*/ 120 w 566"/>
                <a:gd name="T87" fmla="*/ 622 h 642"/>
                <a:gd name="T88" fmla="*/ 158 w 566"/>
                <a:gd name="T89" fmla="*/ 634 h 642"/>
                <a:gd name="T90" fmla="*/ 198 w 566"/>
                <a:gd name="T91" fmla="*/ 636 h 642"/>
                <a:gd name="T92" fmla="*/ 224 w 566"/>
                <a:gd name="T93" fmla="*/ 636 h 642"/>
                <a:gd name="T94" fmla="*/ 272 w 566"/>
                <a:gd name="T95" fmla="*/ 626 h 642"/>
                <a:gd name="T96" fmla="*/ 314 w 566"/>
                <a:gd name="T97" fmla="*/ 606 h 642"/>
                <a:gd name="T98" fmla="*/ 344 w 566"/>
                <a:gd name="T99" fmla="*/ 576 h 642"/>
                <a:gd name="T100" fmla="*/ 356 w 566"/>
                <a:gd name="T101" fmla="*/ 556 h 642"/>
                <a:gd name="T102" fmla="*/ 372 w 566"/>
                <a:gd name="T103" fmla="*/ 588 h 642"/>
                <a:gd name="T104" fmla="*/ 394 w 566"/>
                <a:gd name="T105" fmla="*/ 612 h 642"/>
                <a:gd name="T106" fmla="*/ 422 w 566"/>
                <a:gd name="T107" fmla="*/ 630 h 642"/>
                <a:gd name="T108" fmla="*/ 450 w 566"/>
                <a:gd name="T109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6" h="642">
                  <a:moveTo>
                    <a:pt x="566" y="542"/>
                  </a:moveTo>
                  <a:lnTo>
                    <a:pt x="566" y="542"/>
                  </a:lnTo>
                  <a:lnTo>
                    <a:pt x="550" y="536"/>
                  </a:lnTo>
                  <a:lnTo>
                    <a:pt x="536" y="528"/>
                  </a:lnTo>
                  <a:lnTo>
                    <a:pt x="524" y="518"/>
                  </a:lnTo>
                  <a:lnTo>
                    <a:pt x="514" y="506"/>
                  </a:lnTo>
                  <a:lnTo>
                    <a:pt x="506" y="490"/>
                  </a:lnTo>
                  <a:lnTo>
                    <a:pt x="500" y="472"/>
                  </a:lnTo>
                  <a:lnTo>
                    <a:pt x="496" y="452"/>
                  </a:lnTo>
                  <a:lnTo>
                    <a:pt x="494" y="428"/>
                  </a:lnTo>
                  <a:lnTo>
                    <a:pt x="494" y="216"/>
                  </a:lnTo>
                  <a:lnTo>
                    <a:pt x="494" y="216"/>
                  </a:lnTo>
                  <a:lnTo>
                    <a:pt x="494" y="190"/>
                  </a:lnTo>
                  <a:lnTo>
                    <a:pt x="490" y="166"/>
                  </a:lnTo>
                  <a:lnTo>
                    <a:pt x="484" y="144"/>
                  </a:lnTo>
                  <a:lnTo>
                    <a:pt x="476" y="122"/>
                  </a:lnTo>
                  <a:lnTo>
                    <a:pt x="466" y="102"/>
                  </a:lnTo>
                  <a:lnTo>
                    <a:pt x="452" y="84"/>
                  </a:lnTo>
                  <a:lnTo>
                    <a:pt x="438" y="68"/>
                  </a:lnTo>
                  <a:lnTo>
                    <a:pt x="422" y="54"/>
                  </a:lnTo>
                  <a:lnTo>
                    <a:pt x="404" y="42"/>
                  </a:lnTo>
                  <a:lnTo>
                    <a:pt x="384" y="30"/>
                  </a:lnTo>
                  <a:lnTo>
                    <a:pt x="364" y="20"/>
                  </a:lnTo>
                  <a:lnTo>
                    <a:pt x="340" y="14"/>
                  </a:lnTo>
                  <a:lnTo>
                    <a:pt x="316" y="8"/>
                  </a:lnTo>
                  <a:lnTo>
                    <a:pt x="290" y="2"/>
                  </a:lnTo>
                  <a:lnTo>
                    <a:pt x="264" y="0"/>
                  </a:lnTo>
                  <a:lnTo>
                    <a:pt x="236" y="0"/>
                  </a:lnTo>
                  <a:lnTo>
                    <a:pt x="236" y="0"/>
                  </a:lnTo>
                  <a:lnTo>
                    <a:pt x="208" y="0"/>
                  </a:lnTo>
                  <a:lnTo>
                    <a:pt x="178" y="2"/>
                  </a:lnTo>
                  <a:lnTo>
                    <a:pt x="150" y="8"/>
                  </a:lnTo>
                  <a:lnTo>
                    <a:pt x="124" y="14"/>
                  </a:lnTo>
                  <a:lnTo>
                    <a:pt x="98" y="20"/>
                  </a:lnTo>
                  <a:lnTo>
                    <a:pt x="72" y="30"/>
                  </a:lnTo>
                  <a:lnTo>
                    <a:pt x="50" y="40"/>
                  </a:lnTo>
                  <a:lnTo>
                    <a:pt x="30" y="5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78" y="174"/>
                  </a:lnTo>
                  <a:lnTo>
                    <a:pt x="98" y="164"/>
                  </a:lnTo>
                  <a:lnTo>
                    <a:pt x="118" y="156"/>
                  </a:lnTo>
                  <a:lnTo>
                    <a:pt x="138" y="150"/>
                  </a:lnTo>
                  <a:lnTo>
                    <a:pt x="160" y="144"/>
                  </a:lnTo>
                  <a:lnTo>
                    <a:pt x="184" y="140"/>
                  </a:lnTo>
                  <a:lnTo>
                    <a:pt x="206" y="138"/>
                  </a:lnTo>
                  <a:lnTo>
                    <a:pt x="228" y="136"/>
                  </a:lnTo>
                  <a:lnTo>
                    <a:pt x="228" y="136"/>
                  </a:lnTo>
                  <a:lnTo>
                    <a:pt x="252" y="138"/>
                  </a:lnTo>
                  <a:lnTo>
                    <a:pt x="274" y="142"/>
                  </a:lnTo>
                  <a:lnTo>
                    <a:pt x="292" y="148"/>
                  </a:lnTo>
                  <a:lnTo>
                    <a:pt x="306" y="158"/>
                  </a:lnTo>
                  <a:lnTo>
                    <a:pt x="316" y="168"/>
                  </a:lnTo>
                  <a:lnTo>
                    <a:pt x="324" y="180"/>
                  </a:lnTo>
                  <a:lnTo>
                    <a:pt x="328" y="194"/>
                  </a:lnTo>
                  <a:lnTo>
                    <a:pt x="330" y="210"/>
                  </a:lnTo>
                  <a:lnTo>
                    <a:pt x="330" y="236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182" y="250"/>
                  </a:lnTo>
                  <a:lnTo>
                    <a:pt x="162" y="254"/>
                  </a:lnTo>
                  <a:lnTo>
                    <a:pt x="142" y="260"/>
                  </a:lnTo>
                  <a:lnTo>
                    <a:pt x="124" y="266"/>
                  </a:lnTo>
                  <a:lnTo>
                    <a:pt x="106" y="276"/>
                  </a:lnTo>
                  <a:lnTo>
                    <a:pt x="88" y="284"/>
                  </a:lnTo>
                  <a:lnTo>
                    <a:pt x="74" y="296"/>
                  </a:lnTo>
                  <a:lnTo>
                    <a:pt x="60" y="308"/>
                  </a:lnTo>
                  <a:lnTo>
                    <a:pt x="46" y="320"/>
                  </a:lnTo>
                  <a:lnTo>
                    <a:pt x="34" y="334"/>
                  </a:lnTo>
                  <a:lnTo>
                    <a:pt x="24" y="350"/>
                  </a:lnTo>
                  <a:lnTo>
                    <a:pt x="16" y="366"/>
                  </a:lnTo>
                  <a:lnTo>
                    <a:pt x="10" y="384"/>
                  </a:lnTo>
                  <a:lnTo>
                    <a:pt x="4" y="402"/>
                  </a:lnTo>
                  <a:lnTo>
                    <a:pt x="2" y="422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2" y="464"/>
                  </a:lnTo>
                  <a:lnTo>
                    <a:pt x="4" y="484"/>
                  </a:lnTo>
                  <a:lnTo>
                    <a:pt x="10" y="504"/>
                  </a:lnTo>
                  <a:lnTo>
                    <a:pt x="16" y="522"/>
                  </a:lnTo>
                  <a:lnTo>
                    <a:pt x="24" y="538"/>
                  </a:lnTo>
                  <a:lnTo>
                    <a:pt x="34" y="554"/>
                  </a:lnTo>
                  <a:lnTo>
                    <a:pt x="46" y="570"/>
                  </a:lnTo>
                  <a:lnTo>
                    <a:pt x="58" y="582"/>
                  </a:lnTo>
                  <a:lnTo>
                    <a:pt x="72" y="594"/>
                  </a:lnTo>
                  <a:lnTo>
                    <a:pt x="88" y="606"/>
                  </a:lnTo>
                  <a:lnTo>
                    <a:pt x="104" y="614"/>
                  </a:lnTo>
                  <a:lnTo>
                    <a:pt x="120" y="622"/>
                  </a:lnTo>
                  <a:lnTo>
                    <a:pt x="138" y="628"/>
                  </a:lnTo>
                  <a:lnTo>
                    <a:pt x="158" y="634"/>
                  </a:lnTo>
                  <a:lnTo>
                    <a:pt x="178" y="636"/>
                  </a:lnTo>
                  <a:lnTo>
                    <a:pt x="198" y="636"/>
                  </a:lnTo>
                  <a:lnTo>
                    <a:pt x="198" y="636"/>
                  </a:lnTo>
                  <a:lnTo>
                    <a:pt x="224" y="636"/>
                  </a:lnTo>
                  <a:lnTo>
                    <a:pt x="250" y="632"/>
                  </a:lnTo>
                  <a:lnTo>
                    <a:pt x="272" y="626"/>
                  </a:lnTo>
                  <a:lnTo>
                    <a:pt x="294" y="618"/>
                  </a:lnTo>
                  <a:lnTo>
                    <a:pt x="314" y="606"/>
                  </a:lnTo>
                  <a:lnTo>
                    <a:pt x="330" y="592"/>
                  </a:lnTo>
                  <a:lnTo>
                    <a:pt x="344" y="576"/>
                  </a:lnTo>
                  <a:lnTo>
                    <a:pt x="356" y="556"/>
                  </a:lnTo>
                  <a:lnTo>
                    <a:pt x="356" y="556"/>
                  </a:lnTo>
                  <a:lnTo>
                    <a:pt x="362" y="574"/>
                  </a:lnTo>
                  <a:lnTo>
                    <a:pt x="372" y="588"/>
                  </a:lnTo>
                  <a:lnTo>
                    <a:pt x="382" y="602"/>
                  </a:lnTo>
                  <a:lnTo>
                    <a:pt x="394" y="612"/>
                  </a:lnTo>
                  <a:lnTo>
                    <a:pt x="408" y="622"/>
                  </a:lnTo>
                  <a:lnTo>
                    <a:pt x="422" y="630"/>
                  </a:lnTo>
                  <a:lnTo>
                    <a:pt x="436" y="636"/>
                  </a:lnTo>
                  <a:lnTo>
                    <a:pt x="450" y="642"/>
                  </a:lnTo>
                  <a:lnTo>
                    <a:pt x="566" y="5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"/>
            <p:cNvSpPr>
              <a:spLocks/>
            </p:cNvSpPr>
            <p:nvPr userDrawn="1"/>
          </p:nvSpPr>
          <p:spPr bwMode="auto">
            <a:xfrm>
              <a:off x="11316770" y="646923"/>
              <a:ext cx="79146" cy="71784"/>
            </a:xfrm>
            <a:custGeom>
              <a:avLst/>
              <a:gdLst>
                <a:gd name="T0" fmla="*/ 172 w 172"/>
                <a:gd name="T1" fmla="*/ 52 h 156"/>
                <a:gd name="T2" fmla="*/ 172 w 172"/>
                <a:gd name="T3" fmla="*/ 52 h 156"/>
                <a:gd name="T4" fmla="*/ 170 w 172"/>
                <a:gd name="T5" fmla="*/ 74 h 156"/>
                <a:gd name="T6" fmla="*/ 164 w 172"/>
                <a:gd name="T7" fmla="*/ 94 h 156"/>
                <a:gd name="T8" fmla="*/ 154 w 172"/>
                <a:gd name="T9" fmla="*/ 112 h 156"/>
                <a:gd name="T10" fmla="*/ 142 w 172"/>
                <a:gd name="T11" fmla="*/ 128 h 156"/>
                <a:gd name="T12" fmla="*/ 126 w 172"/>
                <a:gd name="T13" fmla="*/ 140 h 156"/>
                <a:gd name="T14" fmla="*/ 110 w 172"/>
                <a:gd name="T15" fmla="*/ 148 h 156"/>
                <a:gd name="T16" fmla="*/ 90 w 172"/>
                <a:gd name="T17" fmla="*/ 154 h 156"/>
                <a:gd name="T18" fmla="*/ 70 w 172"/>
                <a:gd name="T19" fmla="*/ 156 h 156"/>
                <a:gd name="T20" fmla="*/ 70 w 172"/>
                <a:gd name="T21" fmla="*/ 156 h 156"/>
                <a:gd name="T22" fmla="*/ 54 w 172"/>
                <a:gd name="T23" fmla="*/ 154 h 156"/>
                <a:gd name="T24" fmla="*/ 42 w 172"/>
                <a:gd name="T25" fmla="*/ 150 h 156"/>
                <a:gd name="T26" fmla="*/ 30 w 172"/>
                <a:gd name="T27" fmla="*/ 144 h 156"/>
                <a:gd name="T28" fmla="*/ 20 w 172"/>
                <a:gd name="T29" fmla="*/ 136 h 156"/>
                <a:gd name="T30" fmla="*/ 10 w 172"/>
                <a:gd name="T31" fmla="*/ 126 h 156"/>
                <a:gd name="T32" fmla="*/ 6 w 172"/>
                <a:gd name="T33" fmla="*/ 116 h 156"/>
                <a:gd name="T34" fmla="*/ 2 w 172"/>
                <a:gd name="T35" fmla="*/ 104 h 156"/>
                <a:gd name="T36" fmla="*/ 0 w 172"/>
                <a:gd name="T37" fmla="*/ 90 h 156"/>
                <a:gd name="T38" fmla="*/ 0 w 172"/>
                <a:gd name="T39" fmla="*/ 90 h 156"/>
                <a:gd name="T40" fmla="*/ 2 w 172"/>
                <a:gd name="T41" fmla="*/ 76 h 156"/>
                <a:gd name="T42" fmla="*/ 4 w 172"/>
                <a:gd name="T43" fmla="*/ 62 h 156"/>
                <a:gd name="T44" fmla="*/ 12 w 172"/>
                <a:gd name="T45" fmla="*/ 48 h 156"/>
                <a:gd name="T46" fmla="*/ 20 w 172"/>
                <a:gd name="T47" fmla="*/ 36 h 156"/>
                <a:gd name="T48" fmla="*/ 32 w 172"/>
                <a:gd name="T49" fmla="*/ 26 h 156"/>
                <a:gd name="T50" fmla="*/ 46 w 172"/>
                <a:gd name="T51" fmla="*/ 16 h 156"/>
                <a:gd name="T52" fmla="*/ 64 w 172"/>
                <a:gd name="T53" fmla="*/ 10 h 156"/>
                <a:gd name="T54" fmla="*/ 84 w 172"/>
                <a:gd name="T55" fmla="*/ 8 h 156"/>
                <a:gd name="T56" fmla="*/ 172 w 172"/>
                <a:gd name="T57" fmla="*/ 0 h 156"/>
                <a:gd name="T58" fmla="*/ 172 w 172"/>
                <a:gd name="T59" fmla="*/ 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2" h="156">
                  <a:moveTo>
                    <a:pt x="172" y="52"/>
                  </a:moveTo>
                  <a:lnTo>
                    <a:pt x="172" y="52"/>
                  </a:lnTo>
                  <a:lnTo>
                    <a:pt x="170" y="74"/>
                  </a:lnTo>
                  <a:lnTo>
                    <a:pt x="164" y="94"/>
                  </a:lnTo>
                  <a:lnTo>
                    <a:pt x="154" y="112"/>
                  </a:lnTo>
                  <a:lnTo>
                    <a:pt x="142" y="128"/>
                  </a:lnTo>
                  <a:lnTo>
                    <a:pt x="126" y="140"/>
                  </a:lnTo>
                  <a:lnTo>
                    <a:pt x="110" y="148"/>
                  </a:lnTo>
                  <a:lnTo>
                    <a:pt x="90" y="154"/>
                  </a:lnTo>
                  <a:lnTo>
                    <a:pt x="70" y="156"/>
                  </a:lnTo>
                  <a:lnTo>
                    <a:pt x="70" y="156"/>
                  </a:lnTo>
                  <a:lnTo>
                    <a:pt x="54" y="154"/>
                  </a:lnTo>
                  <a:lnTo>
                    <a:pt x="42" y="150"/>
                  </a:lnTo>
                  <a:lnTo>
                    <a:pt x="30" y="144"/>
                  </a:lnTo>
                  <a:lnTo>
                    <a:pt x="20" y="136"/>
                  </a:lnTo>
                  <a:lnTo>
                    <a:pt x="10" y="126"/>
                  </a:lnTo>
                  <a:lnTo>
                    <a:pt x="6" y="116"/>
                  </a:lnTo>
                  <a:lnTo>
                    <a:pt x="2" y="104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2" y="76"/>
                  </a:lnTo>
                  <a:lnTo>
                    <a:pt x="4" y="62"/>
                  </a:lnTo>
                  <a:lnTo>
                    <a:pt x="12" y="48"/>
                  </a:lnTo>
                  <a:lnTo>
                    <a:pt x="20" y="36"/>
                  </a:lnTo>
                  <a:lnTo>
                    <a:pt x="32" y="26"/>
                  </a:lnTo>
                  <a:lnTo>
                    <a:pt x="46" y="16"/>
                  </a:lnTo>
                  <a:lnTo>
                    <a:pt x="64" y="10"/>
                  </a:lnTo>
                  <a:lnTo>
                    <a:pt x="84" y="8"/>
                  </a:lnTo>
                  <a:lnTo>
                    <a:pt x="172" y="0"/>
                  </a:lnTo>
                  <a:lnTo>
                    <a:pt x="172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"/>
            <p:cNvSpPr>
              <a:spLocks/>
            </p:cNvSpPr>
            <p:nvPr userDrawn="1"/>
          </p:nvSpPr>
          <p:spPr bwMode="auto">
            <a:xfrm>
              <a:off x="11538563" y="683735"/>
              <a:ext cx="100313" cy="101233"/>
            </a:xfrm>
            <a:custGeom>
              <a:avLst/>
              <a:gdLst>
                <a:gd name="T0" fmla="*/ 134 w 218"/>
                <a:gd name="T1" fmla="*/ 194 h 220"/>
                <a:gd name="T2" fmla="*/ 218 w 218"/>
                <a:gd name="T3" fmla="*/ 110 h 220"/>
                <a:gd name="T4" fmla="*/ 108 w 218"/>
                <a:gd name="T5" fmla="*/ 0 h 220"/>
                <a:gd name="T6" fmla="*/ 0 w 218"/>
                <a:gd name="T7" fmla="*/ 110 h 220"/>
                <a:gd name="T8" fmla="*/ 108 w 218"/>
                <a:gd name="T9" fmla="*/ 220 h 220"/>
                <a:gd name="T10" fmla="*/ 134 w 218"/>
                <a:gd name="T11" fmla="*/ 1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220">
                  <a:moveTo>
                    <a:pt x="134" y="194"/>
                  </a:moveTo>
                  <a:lnTo>
                    <a:pt x="218" y="110"/>
                  </a:lnTo>
                  <a:lnTo>
                    <a:pt x="108" y="0"/>
                  </a:lnTo>
                  <a:lnTo>
                    <a:pt x="0" y="110"/>
                  </a:lnTo>
                  <a:lnTo>
                    <a:pt x="108" y="220"/>
                  </a:lnTo>
                  <a:lnTo>
                    <a:pt x="134" y="1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"/>
            <p:cNvSpPr>
              <a:spLocks/>
            </p:cNvSpPr>
            <p:nvPr userDrawn="1"/>
          </p:nvSpPr>
          <p:spPr bwMode="auto">
            <a:xfrm>
              <a:off x="10777472" y="356107"/>
              <a:ext cx="101233" cy="100313"/>
            </a:xfrm>
            <a:custGeom>
              <a:avLst/>
              <a:gdLst>
                <a:gd name="T0" fmla="*/ 220 w 220"/>
                <a:gd name="T1" fmla="*/ 110 h 218"/>
                <a:gd name="T2" fmla="*/ 110 w 220"/>
                <a:gd name="T3" fmla="*/ 0 h 218"/>
                <a:gd name="T4" fmla="*/ 0 w 220"/>
                <a:gd name="T5" fmla="*/ 110 h 218"/>
                <a:gd name="T6" fmla="*/ 110 w 220"/>
                <a:gd name="T7" fmla="*/ 218 h 218"/>
                <a:gd name="T8" fmla="*/ 136 w 220"/>
                <a:gd name="T9" fmla="*/ 194 h 218"/>
                <a:gd name="T10" fmla="*/ 220 w 220"/>
                <a:gd name="T11" fmla="*/ 1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18">
                  <a:moveTo>
                    <a:pt x="220" y="110"/>
                  </a:moveTo>
                  <a:lnTo>
                    <a:pt x="110" y="0"/>
                  </a:lnTo>
                  <a:lnTo>
                    <a:pt x="0" y="110"/>
                  </a:lnTo>
                  <a:lnTo>
                    <a:pt x="110" y="218"/>
                  </a:lnTo>
                  <a:lnTo>
                    <a:pt x="136" y="194"/>
                  </a:lnTo>
                  <a:lnTo>
                    <a:pt x="220" y="1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4690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Red">
    <p:bg>
      <p:bgPr>
        <a:solidFill>
          <a:srgbClr val="CE0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C0002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DF59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D5265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bg1"/>
                </a:solidFill>
              </a:rPr>
              <a:t>Copyright © 2018 JDA Software Group,</a:t>
            </a:r>
            <a:r>
              <a:rPr lang="en-US" sz="800" baseline="0" dirty="0">
                <a:solidFill>
                  <a:schemeClr val="bg1"/>
                </a:solidFill>
              </a:rPr>
              <a:t> Inc. Confidential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57041" y="1694724"/>
            <a:ext cx="10360501" cy="989155"/>
          </a:xfrm>
        </p:spPr>
        <p:txBody>
          <a:bodyPr anchor="b"/>
          <a:lstStyle>
            <a:lvl1pPr algn="l">
              <a:lnSpc>
                <a:spcPct val="100000"/>
              </a:lnSpc>
              <a:defRPr sz="6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041" y="2507133"/>
            <a:ext cx="10360501" cy="1092936"/>
          </a:xfrm>
          <a:prstGeom prst="rect">
            <a:avLst/>
          </a:prstGeom>
        </p:spPr>
        <p:txBody>
          <a:bodyPr tIns="0" bIns="0" anchor="t"/>
          <a:lstStyle>
            <a:lvl1pPr marL="0" indent="0">
              <a:buNone/>
              <a:defRPr sz="45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10800893" y="334940"/>
            <a:ext cx="904658" cy="577030"/>
            <a:chOff x="10734218" y="334940"/>
            <a:chExt cx="904658" cy="577030"/>
          </a:xfrm>
        </p:grpSpPr>
        <p:sp>
          <p:nvSpPr>
            <p:cNvPr id="25" name="Freeform 5"/>
            <p:cNvSpPr>
              <a:spLocks noEditPoints="1"/>
            </p:cNvSpPr>
            <p:nvPr userDrawn="1"/>
          </p:nvSpPr>
          <p:spPr bwMode="auto">
            <a:xfrm>
              <a:off x="10734218" y="334940"/>
              <a:ext cx="904658" cy="577030"/>
            </a:xfrm>
            <a:custGeom>
              <a:avLst/>
              <a:gdLst>
                <a:gd name="T0" fmla="*/ 52 w 1966"/>
                <a:gd name="T1" fmla="*/ 1130 h 1254"/>
                <a:gd name="T2" fmla="*/ 106 w 1966"/>
                <a:gd name="T3" fmla="*/ 1070 h 1254"/>
                <a:gd name="T4" fmla="*/ 124 w 1966"/>
                <a:gd name="T5" fmla="*/ 994 h 1254"/>
                <a:gd name="T6" fmla="*/ 298 w 1966"/>
                <a:gd name="T7" fmla="*/ 986 h 1254"/>
                <a:gd name="T8" fmla="*/ 272 w 1966"/>
                <a:gd name="T9" fmla="*/ 1106 h 1254"/>
                <a:gd name="T10" fmla="*/ 208 w 1966"/>
                <a:gd name="T11" fmla="*/ 1194 h 1254"/>
                <a:gd name="T12" fmla="*/ 122 w 1966"/>
                <a:gd name="T13" fmla="*/ 1248 h 1254"/>
                <a:gd name="T14" fmla="*/ 848 w 1966"/>
                <a:gd name="T15" fmla="*/ 370 h 1254"/>
                <a:gd name="T16" fmla="*/ 786 w 1966"/>
                <a:gd name="T17" fmla="*/ 340 h 1254"/>
                <a:gd name="T18" fmla="*/ 694 w 1966"/>
                <a:gd name="T19" fmla="*/ 326 h 1254"/>
                <a:gd name="T20" fmla="*/ 548 w 1966"/>
                <a:gd name="T21" fmla="*/ 362 h 1254"/>
                <a:gd name="T22" fmla="*/ 440 w 1966"/>
                <a:gd name="T23" fmla="*/ 460 h 1254"/>
                <a:gd name="T24" fmla="*/ 390 w 1966"/>
                <a:gd name="T25" fmla="*/ 610 h 1254"/>
                <a:gd name="T26" fmla="*/ 402 w 1966"/>
                <a:gd name="T27" fmla="*/ 750 h 1254"/>
                <a:gd name="T28" fmla="*/ 480 w 1966"/>
                <a:gd name="T29" fmla="*/ 880 h 1254"/>
                <a:gd name="T30" fmla="*/ 598 w 1966"/>
                <a:gd name="T31" fmla="*/ 950 h 1254"/>
                <a:gd name="T32" fmla="*/ 710 w 1966"/>
                <a:gd name="T33" fmla="*/ 960 h 1254"/>
                <a:gd name="T34" fmla="*/ 832 w 1966"/>
                <a:gd name="T35" fmla="*/ 910 h 1254"/>
                <a:gd name="T36" fmla="*/ 1016 w 1966"/>
                <a:gd name="T37" fmla="*/ 944 h 1254"/>
                <a:gd name="T38" fmla="*/ 816 w 1966"/>
                <a:gd name="T39" fmla="*/ 788 h 1254"/>
                <a:gd name="T40" fmla="*/ 720 w 1966"/>
                <a:gd name="T41" fmla="*/ 820 h 1254"/>
                <a:gd name="T42" fmla="*/ 656 w 1966"/>
                <a:gd name="T43" fmla="*/ 806 h 1254"/>
                <a:gd name="T44" fmla="*/ 594 w 1966"/>
                <a:gd name="T45" fmla="*/ 758 h 1254"/>
                <a:gd name="T46" fmla="*/ 562 w 1966"/>
                <a:gd name="T47" fmla="*/ 684 h 1254"/>
                <a:gd name="T48" fmla="*/ 562 w 1966"/>
                <a:gd name="T49" fmla="*/ 612 h 1254"/>
                <a:gd name="T50" fmla="*/ 594 w 1966"/>
                <a:gd name="T51" fmla="*/ 538 h 1254"/>
                <a:gd name="T52" fmla="*/ 656 w 1966"/>
                <a:gd name="T53" fmla="*/ 490 h 1254"/>
                <a:gd name="T54" fmla="*/ 720 w 1966"/>
                <a:gd name="T55" fmla="*/ 476 h 1254"/>
                <a:gd name="T56" fmla="*/ 818 w 1966"/>
                <a:gd name="T57" fmla="*/ 504 h 1254"/>
                <a:gd name="T58" fmla="*/ 1674 w 1966"/>
                <a:gd name="T59" fmla="*/ 868 h 1254"/>
                <a:gd name="T60" fmla="*/ 1622 w 1966"/>
                <a:gd name="T61" fmla="*/ 832 h 1254"/>
                <a:gd name="T62" fmla="*/ 1602 w 1966"/>
                <a:gd name="T63" fmla="*/ 542 h 1254"/>
                <a:gd name="T64" fmla="*/ 1584 w 1966"/>
                <a:gd name="T65" fmla="*/ 448 h 1254"/>
                <a:gd name="T66" fmla="*/ 1512 w 1966"/>
                <a:gd name="T67" fmla="*/ 368 h 1254"/>
                <a:gd name="T68" fmla="*/ 1398 w 1966"/>
                <a:gd name="T69" fmla="*/ 328 h 1254"/>
                <a:gd name="T70" fmla="*/ 1286 w 1966"/>
                <a:gd name="T71" fmla="*/ 328 h 1254"/>
                <a:gd name="T72" fmla="*/ 1158 w 1966"/>
                <a:gd name="T73" fmla="*/ 366 h 1254"/>
                <a:gd name="T74" fmla="*/ 1206 w 1966"/>
                <a:gd name="T75" fmla="*/ 490 h 1254"/>
                <a:gd name="T76" fmla="*/ 1314 w 1966"/>
                <a:gd name="T77" fmla="*/ 464 h 1254"/>
                <a:gd name="T78" fmla="*/ 1400 w 1966"/>
                <a:gd name="T79" fmla="*/ 474 h 1254"/>
                <a:gd name="T80" fmla="*/ 1438 w 1966"/>
                <a:gd name="T81" fmla="*/ 536 h 1254"/>
                <a:gd name="T82" fmla="*/ 1270 w 1966"/>
                <a:gd name="T83" fmla="*/ 580 h 1254"/>
                <a:gd name="T84" fmla="*/ 1182 w 1966"/>
                <a:gd name="T85" fmla="*/ 622 h 1254"/>
                <a:gd name="T86" fmla="*/ 1124 w 1966"/>
                <a:gd name="T87" fmla="*/ 692 h 1254"/>
                <a:gd name="T88" fmla="*/ 1108 w 1966"/>
                <a:gd name="T89" fmla="*/ 768 h 1254"/>
                <a:gd name="T90" fmla="*/ 1132 w 1966"/>
                <a:gd name="T91" fmla="*/ 864 h 1254"/>
                <a:gd name="T92" fmla="*/ 1196 w 1966"/>
                <a:gd name="T93" fmla="*/ 932 h 1254"/>
                <a:gd name="T94" fmla="*/ 1286 w 1966"/>
                <a:gd name="T95" fmla="*/ 962 h 1254"/>
                <a:gd name="T96" fmla="*/ 1380 w 1966"/>
                <a:gd name="T97" fmla="*/ 952 h 1254"/>
                <a:gd name="T98" fmla="*/ 1464 w 1966"/>
                <a:gd name="T99" fmla="*/ 882 h 1254"/>
                <a:gd name="T100" fmla="*/ 1502 w 1966"/>
                <a:gd name="T101" fmla="*/ 938 h 1254"/>
                <a:gd name="T102" fmla="*/ 1674 w 1966"/>
                <a:gd name="T103" fmla="*/ 868 h 1254"/>
                <a:gd name="T104" fmla="*/ 1420 w 1966"/>
                <a:gd name="T105" fmla="*/ 790 h 1254"/>
                <a:gd name="T106" fmla="*/ 1336 w 1966"/>
                <a:gd name="T107" fmla="*/ 834 h 1254"/>
                <a:gd name="T108" fmla="*/ 1286 w 1966"/>
                <a:gd name="T109" fmla="*/ 814 h 1254"/>
                <a:gd name="T110" fmla="*/ 1266 w 1966"/>
                <a:gd name="T111" fmla="*/ 768 h 1254"/>
                <a:gd name="T112" fmla="*/ 1298 w 1966"/>
                <a:gd name="T113" fmla="*/ 704 h 1254"/>
                <a:gd name="T114" fmla="*/ 1438 w 1966"/>
                <a:gd name="T115" fmla="*/ 730 h 1254"/>
                <a:gd name="T116" fmla="*/ 1856 w 1966"/>
                <a:gd name="T117" fmla="*/ 978 h 1254"/>
                <a:gd name="T118" fmla="*/ 204 w 1966"/>
                <a:gd name="T119" fmla="*/ 26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66" h="1254">
                  <a:moveTo>
                    <a:pt x="104" y="1254"/>
                  </a:moveTo>
                  <a:lnTo>
                    <a:pt x="0" y="1152"/>
                  </a:lnTo>
                  <a:lnTo>
                    <a:pt x="0" y="1152"/>
                  </a:lnTo>
                  <a:lnTo>
                    <a:pt x="28" y="1142"/>
                  </a:lnTo>
                  <a:lnTo>
                    <a:pt x="52" y="1130"/>
                  </a:lnTo>
                  <a:lnTo>
                    <a:pt x="74" y="1114"/>
                  </a:lnTo>
                  <a:lnTo>
                    <a:pt x="82" y="1104"/>
                  </a:lnTo>
                  <a:lnTo>
                    <a:pt x="92" y="1094"/>
                  </a:lnTo>
                  <a:lnTo>
                    <a:pt x="98" y="1084"/>
                  </a:lnTo>
                  <a:lnTo>
                    <a:pt x="106" y="1070"/>
                  </a:lnTo>
                  <a:lnTo>
                    <a:pt x="112" y="1058"/>
                  </a:lnTo>
                  <a:lnTo>
                    <a:pt x="116" y="1044"/>
                  </a:lnTo>
                  <a:lnTo>
                    <a:pt x="120" y="1028"/>
                  </a:lnTo>
                  <a:lnTo>
                    <a:pt x="124" y="1012"/>
                  </a:lnTo>
                  <a:lnTo>
                    <a:pt x="124" y="994"/>
                  </a:lnTo>
                  <a:lnTo>
                    <a:pt x="126" y="976"/>
                  </a:lnTo>
                  <a:lnTo>
                    <a:pt x="126" y="344"/>
                  </a:lnTo>
                  <a:lnTo>
                    <a:pt x="298" y="344"/>
                  </a:lnTo>
                  <a:lnTo>
                    <a:pt x="298" y="986"/>
                  </a:lnTo>
                  <a:lnTo>
                    <a:pt x="298" y="986"/>
                  </a:lnTo>
                  <a:lnTo>
                    <a:pt x="296" y="1012"/>
                  </a:lnTo>
                  <a:lnTo>
                    <a:pt x="292" y="1036"/>
                  </a:lnTo>
                  <a:lnTo>
                    <a:pt x="288" y="1060"/>
                  </a:lnTo>
                  <a:lnTo>
                    <a:pt x="280" y="1084"/>
                  </a:lnTo>
                  <a:lnTo>
                    <a:pt x="272" y="1106"/>
                  </a:lnTo>
                  <a:lnTo>
                    <a:pt x="262" y="1126"/>
                  </a:lnTo>
                  <a:lnTo>
                    <a:pt x="250" y="1144"/>
                  </a:lnTo>
                  <a:lnTo>
                    <a:pt x="238" y="1162"/>
                  </a:lnTo>
                  <a:lnTo>
                    <a:pt x="224" y="1178"/>
                  </a:lnTo>
                  <a:lnTo>
                    <a:pt x="208" y="1194"/>
                  </a:lnTo>
                  <a:lnTo>
                    <a:pt x="192" y="1208"/>
                  </a:lnTo>
                  <a:lnTo>
                    <a:pt x="176" y="1220"/>
                  </a:lnTo>
                  <a:lnTo>
                    <a:pt x="158" y="1230"/>
                  </a:lnTo>
                  <a:lnTo>
                    <a:pt x="140" y="1240"/>
                  </a:lnTo>
                  <a:lnTo>
                    <a:pt x="122" y="1248"/>
                  </a:lnTo>
                  <a:lnTo>
                    <a:pt x="104" y="1254"/>
                  </a:lnTo>
                  <a:close/>
                  <a:moveTo>
                    <a:pt x="1016" y="944"/>
                  </a:moveTo>
                  <a:lnTo>
                    <a:pt x="1016" y="0"/>
                  </a:lnTo>
                  <a:lnTo>
                    <a:pt x="848" y="0"/>
                  </a:lnTo>
                  <a:lnTo>
                    <a:pt x="848" y="370"/>
                  </a:lnTo>
                  <a:lnTo>
                    <a:pt x="848" y="370"/>
                  </a:lnTo>
                  <a:lnTo>
                    <a:pt x="838" y="362"/>
                  </a:lnTo>
                  <a:lnTo>
                    <a:pt x="824" y="354"/>
                  </a:lnTo>
                  <a:lnTo>
                    <a:pt x="806" y="348"/>
                  </a:lnTo>
                  <a:lnTo>
                    <a:pt x="786" y="340"/>
                  </a:lnTo>
                  <a:lnTo>
                    <a:pt x="764" y="334"/>
                  </a:lnTo>
                  <a:lnTo>
                    <a:pt x="742" y="330"/>
                  </a:lnTo>
                  <a:lnTo>
                    <a:pt x="718" y="328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62" y="328"/>
                  </a:lnTo>
                  <a:lnTo>
                    <a:pt x="632" y="332"/>
                  </a:lnTo>
                  <a:lnTo>
                    <a:pt x="602" y="340"/>
                  </a:lnTo>
                  <a:lnTo>
                    <a:pt x="574" y="350"/>
                  </a:lnTo>
                  <a:lnTo>
                    <a:pt x="548" y="362"/>
                  </a:lnTo>
                  <a:lnTo>
                    <a:pt x="522" y="376"/>
                  </a:lnTo>
                  <a:lnTo>
                    <a:pt x="498" y="394"/>
                  </a:lnTo>
                  <a:lnTo>
                    <a:pt x="478" y="414"/>
                  </a:lnTo>
                  <a:lnTo>
                    <a:pt x="458" y="436"/>
                  </a:lnTo>
                  <a:lnTo>
                    <a:pt x="440" y="460"/>
                  </a:lnTo>
                  <a:lnTo>
                    <a:pt x="424" y="486"/>
                  </a:lnTo>
                  <a:lnTo>
                    <a:pt x="412" y="514"/>
                  </a:lnTo>
                  <a:lnTo>
                    <a:pt x="402" y="544"/>
                  </a:lnTo>
                  <a:lnTo>
                    <a:pt x="394" y="576"/>
                  </a:lnTo>
                  <a:lnTo>
                    <a:pt x="390" y="610"/>
                  </a:lnTo>
                  <a:lnTo>
                    <a:pt x="388" y="644"/>
                  </a:lnTo>
                  <a:lnTo>
                    <a:pt x="388" y="644"/>
                  </a:lnTo>
                  <a:lnTo>
                    <a:pt x="390" y="682"/>
                  </a:lnTo>
                  <a:lnTo>
                    <a:pt x="394" y="718"/>
                  </a:lnTo>
                  <a:lnTo>
                    <a:pt x="402" y="750"/>
                  </a:lnTo>
                  <a:lnTo>
                    <a:pt x="414" y="782"/>
                  </a:lnTo>
                  <a:lnTo>
                    <a:pt x="426" y="810"/>
                  </a:lnTo>
                  <a:lnTo>
                    <a:pt x="442" y="836"/>
                  </a:lnTo>
                  <a:lnTo>
                    <a:pt x="460" y="860"/>
                  </a:lnTo>
                  <a:lnTo>
                    <a:pt x="480" y="880"/>
                  </a:lnTo>
                  <a:lnTo>
                    <a:pt x="500" y="898"/>
                  </a:lnTo>
                  <a:lnTo>
                    <a:pt x="524" y="916"/>
                  </a:lnTo>
                  <a:lnTo>
                    <a:pt x="548" y="930"/>
                  </a:lnTo>
                  <a:lnTo>
                    <a:pt x="572" y="940"/>
                  </a:lnTo>
                  <a:lnTo>
                    <a:pt x="598" y="950"/>
                  </a:lnTo>
                  <a:lnTo>
                    <a:pt x="624" y="956"/>
                  </a:lnTo>
                  <a:lnTo>
                    <a:pt x="652" y="960"/>
                  </a:lnTo>
                  <a:lnTo>
                    <a:pt x="678" y="960"/>
                  </a:lnTo>
                  <a:lnTo>
                    <a:pt x="678" y="960"/>
                  </a:lnTo>
                  <a:lnTo>
                    <a:pt x="710" y="960"/>
                  </a:lnTo>
                  <a:lnTo>
                    <a:pt x="740" y="954"/>
                  </a:lnTo>
                  <a:lnTo>
                    <a:pt x="766" y="948"/>
                  </a:lnTo>
                  <a:lnTo>
                    <a:pt x="792" y="936"/>
                  </a:lnTo>
                  <a:lnTo>
                    <a:pt x="814" y="924"/>
                  </a:lnTo>
                  <a:lnTo>
                    <a:pt x="832" y="910"/>
                  </a:lnTo>
                  <a:lnTo>
                    <a:pt x="850" y="892"/>
                  </a:lnTo>
                  <a:lnTo>
                    <a:pt x="862" y="872"/>
                  </a:lnTo>
                  <a:lnTo>
                    <a:pt x="864" y="872"/>
                  </a:lnTo>
                  <a:lnTo>
                    <a:pt x="864" y="944"/>
                  </a:lnTo>
                  <a:lnTo>
                    <a:pt x="1016" y="944"/>
                  </a:lnTo>
                  <a:close/>
                  <a:moveTo>
                    <a:pt x="848" y="752"/>
                  </a:moveTo>
                  <a:lnTo>
                    <a:pt x="848" y="752"/>
                  </a:lnTo>
                  <a:lnTo>
                    <a:pt x="840" y="764"/>
                  </a:lnTo>
                  <a:lnTo>
                    <a:pt x="828" y="776"/>
                  </a:lnTo>
                  <a:lnTo>
                    <a:pt x="816" y="788"/>
                  </a:lnTo>
                  <a:lnTo>
                    <a:pt x="800" y="798"/>
                  </a:lnTo>
                  <a:lnTo>
                    <a:pt x="784" y="806"/>
                  </a:lnTo>
                  <a:lnTo>
                    <a:pt x="764" y="814"/>
                  </a:lnTo>
                  <a:lnTo>
                    <a:pt x="744" y="818"/>
                  </a:lnTo>
                  <a:lnTo>
                    <a:pt x="720" y="820"/>
                  </a:lnTo>
                  <a:lnTo>
                    <a:pt x="720" y="820"/>
                  </a:lnTo>
                  <a:lnTo>
                    <a:pt x="704" y="818"/>
                  </a:lnTo>
                  <a:lnTo>
                    <a:pt x="686" y="816"/>
                  </a:lnTo>
                  <a:lnTo>
                    <a:pt x="672" y="812"/>
                  </a:lnTo>
                  <a:lnTo>
                    <a:pt x="656" y="806"/>
                  </a:lnTo>
                  <a:lnTo>
                    <a:pt x="642" y="800"/>
                  </a:lnTo>
                  <a:lnTo>
                    <a:pt x="628" y="792"/>
                  </a:lnTo>
                  <a:lnTo>
                    <a:pt x="616" y="782"/>
                  </a:lnTo>
                  <a:lnTo>
                    <a:pt x="604" y="770"/>
                  </a:lnTo>
                  <a:lnTo>
                    <a:pt x="594" y="758"/>
                  </a:lnTo>
                  <a:lnTo>
                    <a:pt x="586" y="746"/>
                  </a:lnTo>
                  <a:lnTo>
                    <a:pt x="578" y="732"/>
                  </a:lnTo>
                  <a:lnTo>
                    <a:pt x="572" y="716"/>
                  </a:lnTo>
                  <a:lnTo>
                    <a:pt x="566" y="700"/>
                  </a:lnTo>
                  <a:lnTo>
                    <a:pt x="562" y="684"/>
                  </a:lnTo>
                  <a:lnTo>
                    <a:pt x="560" y="666"/>
                  </a:lnTo>
                  <a:lnTo>
                    <a:pt x="558" y="648"/>
                  </a:lnTo>
                  <a:lnTo>
                    <a:pt x="558" y="648"/>
                  </a:lnTo>
                  <a:lnTo>
                    <a:pt x="560" y="630"/>
                  </a:lnTo>
                  <a:lnTo>
                    <a:pt x="562" y="612"/>
                  </a:lnTo>
                  <a:lnTo>
                    <a:pt x="566" y="596"/>
                  </a:lnTo>
                  <a:lnTo>
                    <a:pt x="572" y="580"/>
                  </a:lnTo>
                  <a:lnTo>
                    <a:pt x="578" y="564"/>
                  </a:lnTo>
                  <a:lnTo>
                    <a:pt x="586" y="550"/>
                  </a:lnTo>
                  <a:lnTo>
                    <a:pt x="594" y="538"/>
                  </a:lnTo>
                  <a:lnTo>
                    <a:pt x="604" y="526"/>
                  </a:lnTo>
                  <a:lnTo>
                    <a:pt x="616" y="514"/>
                  </a:lnTo>
                  <a:lnTo>
                    <a:pt x="628" y="504"/>
                  </a:lnTo>
                  <a:lnTo>
                    <a:pt x="642" y="496"/>
                  </a:lnTo>
                  <a:lnTo>
                    <a:pt x="656" y="490"/>
                  </a:lnTo>
                  <a:lnTo>
                    <a:pt x="672" y="484"/>
                  </a:lnTo>
                  <a:lnTo>
                    <a:pt x="686" y="480"/>
                  </a:lnTo>
                  <a:lnTo>
                    <a:pt x="704" y="478"/>
                  </a:lnTo>
                  <a:lnTo>
                    <a:pt x="720" y="476"/>
                  </a:lnTo>
                  <a:lnTo>
                    <a:pt x="720" y="476"/>
                  </a:lnTo>
                  <a:lnTo>
                    <a:pt x="744" y="478"/>
                  </a:lnTo>
                  <a:lnTo>
                    <a:pt x="766" y="482"/>
                  </a:lnTo>
                  <a:lnTo>
                    <a:pt x="786" y="488"/>
                  </a:lnTo>
                  <a:lnTo>
                    <a:pt x="802" y="496"/>
                  </a:lnTo>
                  <a:lnTo>
                    <a:pt x="818" y="504"/>
                  </a:lnTo>
                  <a:lnTo>
                    <a:pt x="830" y="514"/>
                  </a:lnTo>
                  <a:lnTo>
                    <a:pt x="840" y="524"/>
                  </a:lnTo>
                  <a:lnTo>
                    <a:pt x="848" y="532"/>
                  </a:lnTo>
                  <a:lnTo>
                    <a:pt x="848" y="752"/>
                  </a:lnTo>
                  <a:close/>
                  <a:moveTo>
                    <a:pt x="1674" y="868"/>
                  </a:moveTo>
                  <a:lnTo>
                    <a:pt x="1674" y="868"/>
                  </a:lnTo>
                  <a:lnTo>
                    <a:pt x="1658" y="862"/>
                  </a:lnTo>
                  <a:lnTo>
                    <a:pt x="1644" y="854"/>
                  </a:lnTo>
                  <a:lnTo>
                    <a:pt x="1632" y="844"/>
                  </a:lnTo>
                  <a:lnTo>
                    <a:pt x="1622" y="832"/>
                  </a:lnTo>
                  <a:lnTo>
                    <a:pt x="1614" y="816"/>
                  </a:lnTo>
                  <a:lnTo>
                    <a:pt x="1608" y="798"/>
                  </a:lnTo>
                  <a:lnTo>
                    <a:pt x="1604" y="778"/>
                  </a:lnTo>
                  <a:lnTo>
                    <a:pt x="1602" y="754"/>
                  </a:lnTo>
                  <a:lnTo>
                    <a:pt x="1602" y="542"/>
                  </a:lnTo>
                  <a:lnTo>
                    <a:pt x="1602" y="542"/>
                  </a:lnTo>
                  <a:lnTo>
                    <a:pt x="1602" y="516"/>
                  </a:lnTo>
                  <a:lnTo>
                    <a:pt x="1598" y="492"/>
                  </a:lnTo>
                  <a:lnTo>
                    <a:pt x="1592" y="470"/>
                  </a:lnTo>
                  <a:lnTo>
                    <a:pt x="1584" y="448"/>
                  </a:lnTo>
                  <a:lnTo>
                    <a:pt x="1574" y="428"/>
                  </a:lnTo>
                  <a:lnTo>
                    <a:pt x="1560" y="410"/>
                  </a:lnTo>
                  <a:lnTo>
                    <a:pt x="1546" y="394"/>
                  </a:lnTo>
                  <a:lnTo>
                    <a:pt x="1530" y="380"/>
                  </a:lnTo>
                  <a:lnTo>
                    <a:pt x="1512" y="368"/>
                  </a:lnTo>
                  <a:lnTo>
                    <a:pt x="1492" y="356"/>
                  </a:lnTo>
                  <a:lnTo>
                    <a:pt x="1472" y="346"/>
                  </a:lnTo>
                  <a:lnTo>
                    <a:pt x="1448" y="340"/>
                  </a:lnTo>
                  <a:lnTo>
                    <a:pt x="1424" y="334"/>
                  </a:lnTo>
                  <a:lnTo>
                    <a:pt x="1398" y="328"/>
                  </a:lnTo>
                  <a:lnTo>
                    <a:pt x="1372" y="326"/>
                  </a:lnTo>
                  <a:lnTo>
                    <a:pt x="1344" y="326"/>
                  </a:lnTo>
                  <a:lnTo>
                    <a:pt x="1344" y="326"/>
                  </a:lnTo>
                  <a:lnTo>
                    <a:pt x="1316" y="326"/>
                  </a:lnTo>
                  <a:lnTo>
                    <a:pt x="1286" y="328"/>
                  </a:lnTo>
                  <a:lnTo>
                    <a:pt x="1258" y="334"/>
                  </a:lnTo>
                  <a:lnTo>
                    <a:pt x="1232" y="340"/>
                  </a:lnTo>
                  <a:lnTo>
                    <a:pt x="1206" y="346"/>
                  </a:lnTo>
                  <a:lnTo>
                    <a:pt x="1180" y="356"/>
                  </a:lnTo>
                  <a:lnTo>
                    <a:pt x="1158" y="366"/>
                  </a:lnTo>
                  <a:lnTo>
                    <a:pt x="1138" y="378"/>
                  </a:lnTo>
                  <a:lnTo>
                    <a:pt x="1170" y="510"/>
                  </a:lnTo>
                  <a:lnTo>
                    <a:pt x="1170" y="510"/>
                  </a:lnTo>
                  <a:lnTo>
                    <a:pt x="1186" y="500"/>
                  </a:lnTo>
                  <a:lnTo>
                    <a:pt x="1206" y="490"/>
                  </a:lnTo>
                  <a:lnTo>
                    <a:pt x="1226" y="482"/>
                  </a:lnTo>
                  <a:lnTo>
                    <a:pt x="1246" y="476"/>
                  </a:lnTo>
                  <a:lnTo>
                    <a:pt x="1268" y="470"/>
                  </a:lnTo>
                  <a:lnTo>
                    <a:pt x="1292" y="466"/>
                  </a:lnTo>
                  <a:lnTo>
                    <a:pt x="1314" y="464"/>
                  </a:lnTo>
                  <a:lnTo>
                    <a:pt x="1336" y="462"/>
                  </a:lnTo>
                  <a:lnTo>
                    <a:pt x="1336" y="462"/>
                  </a:lnTo>
                  <a:lnTo>
                    <a:pt x="1360" y="464"/>
                  </a:lnTo>
                  <a:lnTo>
                    <a:pt x="1382" y="468"/>
                  </a:lnTo>
                  <a:lnTo>
                    <a:pt x="1400" y="474"/>
                  </a:lnTo>
                  <a:lnTo>
                    <a:pt x="1414" y="484"/>
                  </a:lnTo>
                  <a:lnTo>
                    <a:pt x="1424" y="494"/>
                  </a:lnTo>
                  <a:lnTo>
                    <a:pt x="1432" y="506"/>
                  </a:lnTo>
                  <a:lnTo>
                    <a:pt x="1436" y="520"/>
                  </a:lnTo>
                  <a:lnTo>
                    <a:pt x="1438" y="536"/>
                  </a:lnTo>
                  <a:lnTo>
                    <a:pt x="1438" y="562"/>
                  </a:lnTo>
                  <a:lnTo>
                    <a:pt x="1312" y="574"/>
                  </a:lnTo>
                  <a:lnTo>
                    <a:pt x="1312" y="574"/>
                  </a:lnTo>
                  <a:lnTo>
                    <a:pt x="1290" y="576"/>
                  </a:lnTo>
                  <a:lnTo>
                    <a:pt x="1270" y="580"/>
                  </a:lnTo>
                  <a:lnTo>
                    <a:pt x="1250" y="586"/>
                  </a:lnTo>
                  <a:lnTo>
                    <a:pt x="1232" y="592"/>
                  </a:lnTo>
                  <a:lnTo>
                    <a:pt x="1214" y="602"/>
                  </a:lnTo>
                  <a:lnTo>
                    <a:pt x="1196" y="610"/>
                  </a:lnTo>
                  <a:lnTo>
                    <a:pt x="1182" y="622"/>
                  </a:lnTo>
                  <a:lnTo>
                    <a:pt x="1168" y="634"/>
                  </a:lnTo>
                  <a:lnTo>
                    <a:pt x="1154" y="646"/>
                  </a:lnTo>
                  <a:lnTo>
                    <a:pt x="1142" y="660"/>
                  </a:lnTo>
                  <a:lnTo>
                    <a:pt x="1132" y="676"/>
                  </a:lnTo>
                  <a:lnTo>
                    <a:pt x="1124" y="692"/>
                  </a:lnTo>
                  <a:lnTo>
                    <a:pt x="1118" y="710"/>
                  </a:lnTo>
                  <a:lnTo>
                    <a:pt x="1112" y="728"/>
                  </a:lnTo>
                  <a:lnTo>
                    <a:pt x="1110" y="748"/>
                  </a:lnTo>
                  <a:lnTo>
                    <a:pt x="1108" y="768"/>
                  </a:lnTo>
                  <a:lnTo>
                    <a:pt x="1108" y="768"/>
                  </a:lnTo>
                  <a:lnTo>
                    <a:pt x="1110" y="790"/>
                  </a:lnTo>
                  <a:lnTo>
                    <a:pt x="1112" y="810"/>
                  </a:lnTo>
                  <a:lnTo>
                    <a:pt x="1118" y="830"/>
                  </a:lnTo>
                  <a:lnTo>
                    <a:pt x="1124" y="848"/>
                  </a:lnTo>
                  <a:lnTo>
                    <a:pt x="1132" y="864"/>
                  </a:lnTo>
                  <a:lnTo>
                    <a:pt x="1142" y="880"/>
                  </a:lnTo>
                  <a:lnTo>
                    <a:pt x="1154" y="896"/>
                  </a:lnTo>
                  <a:lnTo>
                    <a:pt x="1166" y="908"/>
                  </a:lnTo>
                  <a:lnTo>
                    <a:pt x="1180" y="920"/>
                  </a:lnTo>
                  <a:lnTo>
                    <a:pt x="1196" y="932"/>
                  </a:lnTo>
                  <a:lnTo>
                    <a:pt x="1212" y="940"/>
                  </a:lnTo>
                  <a:lnTo>
                    <a:pt x="1228" y="948"/>
                  </a:lnTo>
                  <a:lnTo>
                    <a:pt x="1246" y="954"/>
                  </a:lnTo>
                  <a:lnTo>
                    <a:pt x="1266" y="960"/>
                  </a:lnTo>
                  <a:lnTo>
                    <a:pt x="1286" y="962"/>
                  </a:lnTo>
                  <a:lnTo>
                    <a:pt x="1306" y="962"/>
                  </a:lnTo>
                  <a:lnTo>
                    <a:pt x="1306" y="962"/>
                  </a:lnTo>
                  <a:lnTo>
                    <a:pt x="1332" y="962"/>
                  </a:lnTo>
                  <a:lnTo>
                    <a:pt x="1358" y="958"/>
                  </a:lnTo>
                  <a:lnTo>
                    <a:pt x="1380" y="952"/>
                  </a:lnTo>
                  <a:lnTo>
                    <a:pt x="1402" y="944"/>
                  </a:lnTo>
                  <a:lnTo>
                    <a:pt x="1422" y="932"/>
                  </a:lnTo>
                  <a:lnTo>
                    <a:pt x="1438" y="918"/>
                  </a:lnTo>
                  <a:lnTo>
                    <a:pt x="1452" y="902"/>
                  </a:lnTo>
                  <a:lnTo>
                    <a:pt x="1464" y="882"/>
                  </a:lnTo>
                  <a:lnTo>
                    <a:pt x="1464" y="882"/>
                  </a:lnTo>
                  <a:lnTo>
                    <a:pt x="1470" y="900"/>
                  </a:lnTo>
                  <a:lnTo>
                    <a:pt x="1480" y="914"/>
                  </a:lnTo>
                  <a:lnTo>
                    <a:pt x="1490" y="928"/>
                  </a:lnTo>
                  <a:lnTo>
                    <a:pt x="1502" y="938"/>
                  </a:lnTo>
                  <a:lnTo>
                    <a:pt x="1516" y="948"/>
                  </a:lnTo>
                  <a:lnTo>
                    <a:pt x="1530" y="956"/>
                  </a:lnTo>
                  <a:lnTo>
                    <a:pt x="1544" y="962"/>
                  </a:lnTo>
                  <a:lnTo>
                    <a:pt x="1558" y="968"/>
                  </a:lnTo>
                  <a:lnTo>
                    <a:pt x="1674" y="868"/>
                  </a:lnTo>
                  <a:close/>
                  <a:moveTo>
                    <a:pt x="1438" y="730"/>
                  </a:moveTo>
                  <a:lnTo>
                    <a:pt x="1438" y="730"/>
                  </a:lnTo>
                  <a:lnTo>
                    <a:pt x="1436" y="752"/>
                  </a:lnTo>
                  <a:lnTo>
                    <a:pt x="1430" y="772"/>
                  </a:lnTo>
                  <a:lnTo>
                    <a:pt x="1420" y="790"/>
                  </a:lnTo>
                  <a:lnTo>
                    <a:pt x="1408" y="806"/>
                  </a:lnTo>
                  <a:lnTo>
                    <a:pt x="1392" y="818"/>
                  </a:lnTo>
                  <a:lnTo>
                    <a:pt x="1376" y="826"/>
                  </a:lnTo>
                  <a:lnTo>
                    <a:pt x="1356" y="832"/>
                  </a:lnTo>
                  <a:lnTo>
                    <a:pt x="1336" y="834"/>
                  </a:lnTo>
                  <a:lnTo>
                    <a:pt x="1336" y="834"/>
                  </a:lnTo>
                  <a:lnTo>
                    <a:pt x="1320" y="832"/>
                  </a:lnTo>
                  <a:lnTo>
                    <a:pt x="1308" y="828"/>
                  </a:lnTo>
                  <a:lnTo>
                    <a:pt x="1296" y="822"/>
                  </a:lnTo>
                  <a:lnTo>
                    <a:pt x="1286" y="814"/>
                  </a:lnTo>
                  <a:lnTo>
                    <a:pt x="1276" y="804"/>
                  </a:lnTo>
                  <a:lnTo>
                    <a:pt x="1272" y="794"/>
                  </a:lnTo>
                  <a:lnTo>
                    <a:pt x="1268" y="782"/>
                  </a:lnTo>
                  <a:lnTo>
                    <a:pt x="1266" y="768"/>
                  </a:lnTo>
                  <a:lnTo>
                    <a:pt x="1266" y="768"/>
                  </a:lnTo>
                  <a:lnTo>
                    <a:pt x="1268" y="754"/>
                  </a:lnTo>
                  <a:lnTo>
                    <a:pt x="1270" y="740"/>
                  </a:lnTo>
                  <a:lnTo>
                    <a:pt x="1278" y="726"/>
                  </a:lnTo>
                  <a:lnTo>
                    <a:pt x="1286" y="714"/>
                  </a:lnTo>
                  <a:lnTo>
                    <a:pt x="1298" y="704"/>
                  </a:lnTo>
                  <a:lnTo>
                    <a:pt x="1312" y="694"/>
                  </a:lnTo>
                  <a:lnTo>
                    <a:pt x="1330" y="688"/>
                  </a:lnTo>
                  <a:lnTo>
                    <a:pt x="1350" y="686"/>
                  </a:lnTo>
                  <a:lnTo>
                    <a:pt x="1438" y="678"/>
                  </a:lnTo>
                  <a:lnTo>
                    <a:pt x="1438" y="730"/>
                  </a:lnTo>
                  <a:close/>
                  <a:moveTo>
                    <a:pt x="1882" y="952"/>
                  </a:moveTo>
                  <a:lnTo>
                    <a:pt x="1966" y="868"/>
                  </a:lnTo>
                  <a:lnTo>
                    <a:pt x="1856" y="758"/>
                  </a:lnTo>
                  <a:lnTo>
                    <a:pt x="1748" y="868"/>
                  </a:lnTo>
                  <a:lnTo>
                    <a:pt x="1856" y="978"/>
                  </a:lnTo>
                  <a:lnTo>
                    <a:pt x="1882" y="952"/>
                  </a:lnTo>
                  <a:close/>
                  <a:moveTo>
                    <a:pt x="314" y="156"/>
                  </a:moveTo>
                  <a:lnTo>
                    <a:pt x="204" y="46"/>
                  </a:lnTo>
                  <a:lnTo>
                    <a:pt x="94" y="156"/>
                  </a:lnTo>
                  <a:lnTo>
                    <a:pt x="204" y="264"/>
                  </a:lnTo>
                  <a:lnTo>
                    <a:pt x="230" y="240"/>
                  </a:lnTo>
                  <a:lnTo>
                    <a:pt x="314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6"/>
            <p:cNvSpPr>
              <a:spLocks/>
            </p:cNvSpPr>
            <p:nvPr userDrawn="1"/>
          </p:nvSpPr>
          <p:spPr bwMode="auto">
            <a:xfrm>
              <a:off x="10734218" y="493232"/>
              <a:ext cx="137125" cy="418738"/>
            </a:xfrm>
            <a:custGeom>
              <a:avLst/>
              <a:gdLst>
                <a:gd name="T0" fmla="*/ 104 w 298"/>
                <a:gd name="T1" fmla="*/ 910 h 910"/>
                <a:gd name="T2" fmla="*/ 0 w 298"/>
                <a:gd name="T3" fmla="*/ 808 h 910"/>
                <a:gd name="T4" fmla="*/ 0 w 298"/>
                <a:gd name="T5" fmla="*/ 808 h 910"/>
                <a:gd name="T6" fmla="*/ 28 w 298"/>
                <a:gd name="T7" fmla="*/ 798 h 910"/>
                <a:gd name="T8" fmla="*/ 52 w 298"/>
                <a:gd name="T9" fmla="*/ 786 h 910"/>
                <a:gd name="T10" fmla="*/ 74 w 298"/>
                <a:gd name="T11" fmla="*/ 770 h 910"/>
                <a:gd name="T12" fmla="*/ 82 w 298"/>
                <a:gd name="T13" fmla="*/ 760 h 910"/>
                <a:gd name="T14" fmla="*/ 92 w 298"/>
                <a:gd name="T15" fmla="*/ 750 h 910"/>
                <a:gd name="T16" fmla="*/ 98 w 298"/>
                <a:gd name="T17" fmla="*/ 740 h 910"/>
                <a:gd name="T18" fmla="*/ 106 w 298"/>
                <a:gd name="T19" fmla="*/ 726 h 910"/>
                <a:gd name="T20" fmla="*/ 112 w 298"/>
                <a:gd name="T21" fmla="*/ 714 h 910"/>
                <a:gd name="T22" fmla="*/ 116 w 298"/>
                <a:gd name="T23" fmla="*/ 700 h 910"/>
                <a:gd name="T24" fmla="*/ 120 w 298"/>
                <a:gd name="T25" fmla="*/ 684 h 910"/>
                <a:gd name="T26" fmla="*/ 124 w 298"/>
                <a:gd name="T27" fmla="*/ 668 h 910"/>
                <a:gd name="T28" fmla="*/ 124 w 298"/>
                <a:gd name="T29" fmla="*/ 650 h 910"/>
                <a:gd name="T30" fmla="*/ 126 w 298"/>
                <a:gd name="T31" fmla="*/ 632 h 910"/>
                <a:gd name="T32" fmla="*/ 126 w 298"/>
                <a:gd name="T33" fmla="*/ 0 h 910"/>
                <a:gd name="T34" fmla="*/ 298 w 298"/>
                <a:gd name="T35" fmla="*/ 0 h 910"/>
                <a:gd name="T36" fmla="*/ 298 w 298"/>
                <a:gd name="T37" fmla="*/ 642 h 910"/>
                <a:gd name="T38" fmla="*/ 298 w 298"/>
                <a:gd name="T39" fmla="*/ 642 h 910"/>
                <a:gd name="T40" fmla="*/ 296 w 298"/>
                <a:gd name="T41" fmla="*/ 668 h 910"/>
                <a:gd name="T42" fmla="*/ 292 w 298"/>
                <a:gd name="T43" fmla="*/ 692 h 910"/>
                <a:gd name="T44" fmla="*/ 288 w 298"/>
                <a:gd name="T45" fmla="*/ 716 h 910"/>
                <a:gd name="T46" fmla="*/ 280 w 298"/>
                <a:gd name="T47" fmla="*/ 740 h 910"/>
                <a:gd name="T48" fmla="*/ 272 w 298"/>
                <a:gd name="T49" fmla="*/ 762 h 910"/>
                <a:gd name="T50" fmla="*/ 262 w 298"/>
                <a:gd name="T51" fmla="*/ 782 h 910"/>
                <a:gd name="T52" fmla="*/ 250 w 298"/>
                <a:gd name="T53" fmla="*/ 800 h 910"/>
                <a:gd name="T54" fmla="*/ 238 w 298"/>
                <a:gd name="T55" fmla="*/ 818 h 910"/>
                <a:gd name="T56" fmla="*/ 224 w 298"/>
                <a:gd name="T57" fmla="*/ 834 h 910"/>
                <a:gd name="T58" fmla="*/ 208 w 298"/>
                <a:gd name="T59" fmla="*/ 850 h 910"/>
                <a:gd name="T60" fmla="*/ 192 w 298"/>
                <a:gd name="T61" fmla="*/ 864 h 910"/>
                <a:gd name="T62" fmla="*/ 176 w 298"/>
                <a:gd name="T63" fmla="*/ 876 h 910"/>
                <a:gd name="T64" fmla="*/ 158 w 298"/>
                <a:gd name="T65" fmla="*/ 886 h 910"/>
                <a:gd name="T66" fmla="*/ 140 w 298"/>
                <a:gd name="T67" fmla="*/ 896 h 910"/>
                <a:gd name="T68" fmla="*/ 122 w 298"/>
                <a:gd name="T69" fmla="*/ 904 h 910"/>
                <a:gd name="T70" fmla="*/ 104 w 298"/>
                <a:gd name="T71" fmla="*/ 91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910">
                  <a:moveTo>
                    <a:pt x="104" y="910"/>
                  </a:moveTo>
                  <a:lnTo>
                    <a:pt x="0" y="808"/>
                  </a:lnTo>
                  <a:lnTo>
                    <a:pt x="0" y="808"/>
                  </a:lnTo>
                  <a:lnTo>
                    <a:pt x="28" y="798"/>
                  </a:lnTo>
                  <a:lnTo>
                    <a:pt x="52" y="786"/>
                  </a:lnTo>
                  <a:lnTo>
                    <a:pt x="74" y="770"/>
                  </a:lnTo>
                  <a:lnTo>
                    <a:pt x="82" y="760"/>
                  </a:lnTo>
                  <a:lnTo>
                    <a:pt x="92" y="750"/>
                  </a:lnTo>
                  <a:lnTo>
                    <a:pt x="98" y="740"/>
                  </a:lnTo>
                  <a:lnTo>
                    <a:pt x="106" y="726"/>
                  </a:lnTo>
                  <a:lnTo>
                    <a:pt x="112" y="714"/>
                  </a:lnTo>
                  <a:lnTo>
                    <a:pt x="116" y="700"/>
                  </a:lnTo>
                  <a:lnTo>
                    <a:pt x="120" y="684"/>
                  </a:lnTo>
                  <a:lnTo>
                    <a:pt x="124" y="668"/>
                  </a:lnTo>
                  <a:lnTo>
                    <a:pt x="124" y="650"/>
                  </a:lnTo>
                  <a:lnTo>
                    <a:pt x="126" y="632"/>
                  </a:lnTo>
                  <a:lnTo>
                    <a:pt x="126" y="0"/>
                  </a:lnTo>
                  <a:lnTo>
                    <a:pt x="298" y="0"/>
                  </a:lnTo>
                  <a:lnTo>
                    <a:pt x="298" y="642"/>
                  </a:lnTo>
                  <a:lnTo>
                    <a:pt x="298" y="642"/>
                  </a:lnTo>
                  <a:lnTo>
                    <a:pt x="296" y="668"/>
                  </a:lnTo>
                  <a:lnTo>
                    <a:pt x="292" y="692"/>
                  </a:lnTo>
                  <a:lnTo>
                    <a:pt x="288" y="716"/>
                  </a:lnTo>
                  <a:lnTo>
                    <a:pt x="280" y="740"/>
                  </a:lnTo>
                  <a:lnTo>
                    <a:pt x="272" y="762"/>
                  </a:lnTo>
                  <a:lnTo>
                    <a:pt x="262" y="782"/>
                  </a:lnTo>
                  <a:lnTo>
                    <a:pt x="250" y="800"/>
                  </a:lnTo>
                  <a:lnTo>
                    <a:pt x="238" y="818"/>
                  </a:lnTo>
                  <a:lnTo>
                    <a:pt x="224" y="834"/>
                  </a:lnTo>
                  <a:lnTo>
                    <a:pt x="208" y="850"/>
                  </a:lnTo>
                  <a:lnTo>
                    <a:pt x="192" y="864"/>
                  </a:lnTo>
                  <a:lnTo>
                    <a:pt x="176" y="876"/>
                  </a:lnTo>
                  <a:lnTo>
                    <a:pt x="158" y="886"/>
                  </a:lnTo>
                  <a:lnTo>
                    <a:pt x="140" y="896"/>
                  </a:lnTo>
                  <a:lnTo>
                    <a:pt x="122" y="904"/>
                  </a:lnTo>
                  <a:lnTo>
                    <a:pt x="104" y="9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7"/>
            <p:cNvSpPr>
              <a:spLocks/>
            </p:cNvSpPr>
            <p:nvPr userDrawn="1"/>
          </p:nvSpPr>
          <p:spPr bwMode="auto">
            <a:xfrm>
              <a:off x="10912757" y="334940"/>
              <a:ext cx="288975" cy="441745"/>
            </a:xfrm>
            <a:custGeom>
              <a:avLst/>
              <a:gdLst>
                <a:gd name="T0" fmla="*/ 628 w 628"/>
                <a:gd name="T1" fmla="*/ 944 h 960"/>
                <a:gd name="T2" fmla="*/ 628 w 628"/>
                <a:gd name="T3" fmla="*/ 0 h 960"/>
                <a:gd name="T4" fmla="*/ 460 w 628"/>
                <a:gd name="T5" fmla="*/ 0 h 960"/>
                <a:gd name="T6" fmla="*/ 460 w 628"/>
                <a:gd name="T7" fmla="*/ 370 h 960"/>
                <a:gd name="T8" fmla="*/ 460 w 628"/>
                <a:gd name="T9" fmla="*/ 370 h 960"/>
                <a:gd name="T10" fmla="*/ 450 w 628"/>
                <a:gd name="T11" fmla="*/ 362 h 960"/>
                <a:gd name="T12" fmla="*/ 436 w 628"/>
                <a:gd name="T13" fmla="*/ 354 h 960"/>
                <a:gd name="T14" fmla="*/ 418 w 628"/>
                <a:gd name="T15" fmla="*/ 348 h 960"/>
                <a:gd name="T16" fmla="*/ 398 w 628"/>
                <a:gd name="T17" fmla="*/ 340 h 960"/>
                <a:gd name="T18" fmla="*/ 376 w 628"/>
                <a:gd name="T19" fmla="*/ 334 h 960"/>
                <a:gd name="T20" fmla="*/ 354 w 628"/>
                <a:gd name="T21" fmla="*/ 330 h 960"/>
                <a:gd name="T22" fmla="*/ 330 w 628"/>
                <a:gd name="T23" fmla="*/ 328 h 960"/>
                <a:gd name="T24" fmla="*/ 306 w 628"/>
                <a:gd name="T25" fmla="*/ 326 h 960"/>
                <a:gd name="T26" fmla="*/ 306 w 628"/>
                <a:gd name="T27" fmla="*/ 326 h 960"/>
                <a:gd name="T28" fmla="*/ 274 w 628"/>
                <a:gd name="T29" fmla="*/ 328 h 960"/>
                <a:gd name="T30" fmla="*/ 244 w 628"/>
                <a:gd name="T31" fmla="*/ 332 h 960"/>
                <a:gd name="T32" fmla="*/ 214 w 628"/>
                <a:gd name="T33" fmla="*/ 340 h 960"/>
                <a:gd name="T34" fmla="*/ 186 w 628"/>
                <a:gd name="T35" fmla="*/ 350 h 960"/>
                <a:gd name="T36" fmla="*/ 160 w 628"/>
                <a:gd name="T37" fmla="*/ 362 h 960"/>
                <a:gd name="T38" fmla="*/ 134 w 628"/>
                <a:gd name="T39" fmla="*/ 376 h 960"/>
                <a:gd name="T40" fmla="*/ 110 w 628"/>
                <a:gd name="T41" fmla="*/ 394 h 960"/>
                <a:gd name="T42" fmla="*/ 90 w 628"/>
                <a:gd name="T43" fmla="*/ 414 h 960"/>
                <a:gd name="T44" fmla="*/ 70 w 628"/>
                <a:gd name="T45" fmla="*/ 436 h 960"/>
                <a:gd name="T46" fmla="*/ 52 w 628"/>
                <a:gd name="T47" fmla="*/ 460 h 960"/>
                <a:gd name="T48" fmla="*/ 36 w 628"/>
                <a:gd name="T49" fmla="*/ 486 h 960"/>
                <a:gd name="T50" fmla="*/ 24 w 628"/>
                <a:gd name="T51" fmla="*/ 514 h 960"/>
                <a:gd name="T52" fmla="*/ 14 w 628"/>
                <a:gd name="T53" fmla="*/ 544 h 960"/>
                <a:gd name="T54" fmla="*/ 6 w 628"/>
                <a:gd name="T55" fmla="*/ 576 h 960"/>
                <a:gd name="T56" fmla="*/ 2 w 628"/>
                <a:gd name="T57" fmla="*/ 610 h 960"/>
                <a:gd name="T58" fmla="*/ 0 w 628"/>
                <a:gd name="T59" fmla="*/ 644 h 960"/>
                <a:gd name="T60" fmla="*/ 0 w 628"/>
                <a:gd name="T61" fmla="*/ 644 h 960"/>
                <a:gd name="T62" fmla="*/ 2 w 628"/>
                <a:gd name="T63" fmla="*/ 682 h 960"/>
                <a:gd name="T64" fmla="*/ 6 w 628"/>
                <a:gd name="T65" fmla="*/ 718 h 960"/>
                <a:gd name="T66" fmla="*/ 14 w 628"/>
                <a:gd name="T67" fmla="*/ 750 h 960"/>
                <a:gd name="T68" fmla="*/ 26 w 628"/>
                <a:gd name="T69" fmla="*/ 782 h 960"/>
                <a:gd name="T70" fmla="*/ 38 w 628"/>
                <a:gd name="T71" fmla="*/ 810 h 960"/>
                <a:gd name="T72" fmla="*/ 54 w 628"/>
                <a:gd name="T73" fmla="*/ 836 h 960"/>
                <a:gd name="T74" fmla="*/ 72 w 628"/>
                <a:gd name="T75" fmla="*/ 860 h 960"/>
                <a:gd name="T76" fmla="*/ 92 w 628"/>
                <a:gd name="T77" fmla="*/ 880 h 960"/>
                <a:gd name="T78" fmla="*/ 112 w 628"/>
                <a:gd name="T79" fmla="*/ 898 h 960"/>
                <a:gd name="T80" fmla="*/ 136 w 628"/>
                <a:gd name="T81" fmla="*/ 916 h 960"/>
                <a:gd name="T82" fmla="*/ 160 w 628"/>
                <a:gd name="T83" fmla="*/ 930 h 960"/>
                <a:gd name="T84" fmla="*/ 184 w 628"/>
                <a:gd name="T85" fmla="*/ 940 h 960"/>
                <a:gd name="T86" fmla="*/ 210 w 628"/>
                <a:gd name="T87" fmla="*/ 950 h 960"/>
                <a:gd name="T88" fmla="*/ 236 w 628"/>
                <a:gd name="T89" fmla="*/ 956 h 960"/>
                <a:gd name="T90" fmla="*/ 264 w 628"/>
                <a:gd name="T91" fmla="*/ 960 h 960"/>
                <a:gd name="T92" fmla="*/ 290 w 628"/>
                <a:gd name="T93" fmla="*/ 960 h 960"/>
                <a:gd name="T94" fmla="*/ 290 w 628"/>
                <a:gd name="T95" fmla="*/ 960 h 960"/>
                <a:gd name="T96" fmla="*/ 322 w 628"/>
                <a:gd name="T97" fmla="*/ 960 h 960"/>
                <a:gd name="T98" fmla="*/ 352 w 628"/>
                <a:gd name="T99" fmla="*/ 954 h 960"/>
                <a:gd name="T100" fmla="*/ 378 w 628"/>
                <a:gd name="T101" fmla="*/ 948 h 960"/>
                <a:gd name="T102" fmla="*/ 404 w 628"/>
                <a:gd name="T103" fmla="*/ 936 h 960"/>
                <a:gd name="T104" fmla="*/ 426 w 628"/>
                <a:gd name="T105" fmla="*/ 924 h 960"/>
                <a:gd name="T106" fmla="*/ 444 w 628"/>
                <a:gd name="T107" fmla="*/ 910 h 960"/>
                <a:gd name="T108" fmla="*/ 462 w 628"/>
                <a:gd name="T109" fmla="*/ 892 h 960"/>
                <a:gd name="T110" fmla="*/ 474 w 628"/>
                <a:gd name="T111" fmla="*/ 872 h 960"/>
                <a:gd name="T112" fmla="*/ 476 w 628"/>
                <a:gd name="T113" fmla="*/ 872 h 960"/>
                <a:gd name="T114" fmla="*/ 476 w 628"/>
                <a:gd name="T115" fmla="*/ 944 h 960"/>
                <a:gd name="T116" fmla="*/ 628 w 628"/>
                <a:gd name="T117" fmla="*/ 944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8" h="960">
                  <a:moveTo>
                    <a:pt x="628" y="944"/>
                  </a:moveTo>
                  <a:lnTo>
                    <a:pt x="628" y="0"/>
                  </a:lnTo>
                  <a:lnTo>
                    <a:pt x="460" y="0"/>
                  </a:lnTo>
                  <a:lnTo>
                    <a:pt x="460" y="370"/>
                  </a:lnTo>
                  <a:lnTo>
                    <a:pt x="460" y="370"/>
                  </a:lnTo>
                  <a:lnTo>
                    <a:pt x="450" y="362"/>
                  </a:lnTo>
                  <a:lnTo>
                    <a:pt x="436" y="354"/>
                  </a:lnTo>
                  <a:lnTo>
                    <a:pt x="418" y="348"/>
                  </a:lnTo>
                  <a:lnTo>
                    <a:pt x="398" y="340"/>
                  </a:lnTo>
                  <a:lnTo>
                    <a:pt x="376" y="334"/>
                  </a:lnTo>
                  <a:lnTo>
                    <a:pt x="354" y="330"/>
                  </a:lnTo>
                  <a:lnTo>
                    <a:pt x="330" y="328"/>
                  </a:lnTo>
                  <a:lnTo>
                    <a:pt x="306" y="326"/>
                  </a:lnTo>
                  <a:lnTo>
                    <a:pt x="306" y="326"/>
                  </a:lnTo>
                  <a:lnTo>
                    <a:pt x="274" y="328"/>
                  </a:lnTo>
                  <a:lnTo>
                    <a:pt x="244" y="332"/>
                  </a:lnTo>
                  <a:lnTo>
                    <a:pt x="214" y="340"/>
                  </a:lnTo>
                  <a:lnTo>
                    <a:pt x="186" y="350"/>
                  </a:lnTo>
                  <a:lnTo>
                    <a:pt x="160" y="362"/>
                  </a:lnTo>
                  <a:lnTo>
                    <a:pt x="134" y="376"/>
                  </a:lnTo>
                  <a:lnTo>
                    <a:pt x="110" y="394"/>
                  </a:lnTo>
                  <a:lnTo>
                    <a:pt x="90" y="414"/>
                  </a:lnTo>
                  <a:lnTo>
                    <a:pt x="70" y="436"/>
                  </a:lnTo>
                  <a:lnTo>
                    <a:pt x="52" y="460"/>
                  </a:lnTo>
                  <a:lnTo>
                    <a:pt x="36" y="486"/>
                  </a:lnTo>
                  <a:lnTo>
                    <a:pt x="24" y="514"/>
                  </a:lnTo>
                  <a:lnTo>
                    <a:pt x="14" y="544"/>
                  </a:lnTo>
                  <a:lnTo>
                    <a:pt x="6" y="576"/>
                  </a:lnTo>
                  <a:lnTo>
                    <a:pt x="2" y="610"/>
                  </a:lnTo>
                  <a:lnTo>
                    <a:pt x="0" y="644"/>
                  </a:lnTo>
                  <a:lnTo>
                    <a:pt x="0" y="644"/>
                  </a:lnTo>
                  <a:lnTo>
                    <a:pt x="2" y="682"/>
                  </a:lnTo>
                  <a:lnTo>
                    <a:pt x="6" y="718"/>
                  </a:lnTo>
                  <a:lnTo>
                    <a:pt x="14" y="750"/>
                  </a:lnTo>
                  <a:lnTo>
                    <a:pt x="26" y="782"/>
                  </a:lnTo>
                  <a:lnTo>
                    <a:pt x="38" y="810"/>
                  </a:lnTo>
                  <a:lnTo>
                    <a:pt x="54" y="836"/>
                  </a:lnTo>
                  <a:lnTo>
                    <a:pt x="72" y="860"/>
                  </a:lnTo>
                  <a:lnTo>
                    <a:pt x="92" y="880"/>
                  </a:lnTo>
                  <a:lnTo>
                    <a:pt x="112" y="898"/>
                  </a:lnTo>
                  <a:lnTo>
                    <a:pt x="136" y="916"/>
                  </a:lnTo>
                  <a:lnTo>
                    <a:pt x="160" y="930"/>
                  </a:lnTo>
                  <a:lnTo>
                    <a:pt x="184" y="940"/>
                  </a:lnTo>
                  <a:lnTo>
                    <a:pt x="210" y="950"/>
                  </a:lnTo>
                  <a:lnTo>
                    <a:pt x="236" y="956"/>
                  </a:lnTo>
                  <a:lnTo>
                    <a:pt x="264" y="960"/>
                  </a:lnTo>
                  <a:lnTo>
                    <a:pt x="290" y="960"/>
                  </a:lnTo>
                  <a:lnTo>
                    <a:pt x="290" y="960"/>
                  </a:lnTo>
                  <a:lnTo>
                    <a:pt x="322" y="960"/>
                  </a:lnTo>
                  <a:lnTo>
                    <a:pt x="352" y="954"/>
                  </a:lnTo>
                  <a:lnTo>
                    <a:pt x="378" y="948"/>
                  </a:lnTo>
                  <a:lnTo>
                    <a:pt x="404" y="936"/>
                  </a:lnTo>
                  <a:lnTo>
                    <a:pt x="426" y="924"/>
                  </a:lnTo>
                  <a:lnTo>
                    <a:pt x="444" y="910"/>
                  </a:lnTo>
                  <a:lnTo>
                    <a:pt x="462" y="892"/>
                  </a:lnTo>
                  <a:lnTo>
                    <a:pt x="474" y="872"/>
                  </a:lnTo>
                  <a:lnTo>
                    <a:pt x="476" y="872"/>
                  </a:lnTo>
                  <a:lnTo>
                    <a:pt x="476" y="944"/>
                  </a:lnTo>
                  <a:lnTo>
                    <a:pt x="628" y="9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"/>
            <p:cNvSpPr>
              <a:spLocks/>
            </p:cNvSpPr>
            <p:nvPr userDrawn="1"/>
          </p:nvSpPr>
          <p:spPr bwMode="auto">
            <a:xfrm>
              <a:off x="10990983" y="553972"/>
              <a:ext cx="133444" cy="158292"/>
            </a:xfrm>
            <a:custGeom>
              <a:avLst/>
              <a:gdLst>
                <a:gd name="T0" fmla="*/ 290 w 290"/>
                <a:gd name="T1" fmla="*/ 276 h 344"/>
                <a:gd name="T2" fmla="*/ 290 w 290"/>
                <a:gd name="T3" fmla="*/ 276 h 344"/>
                <a:gd name="T4" fmla="*/ 282 w 290"/>
                <a:gd name="T5" fmla="*/ 288 h 344"/>
                <a:gd name="T6" fmla="*/ 270 w 290"/>
                <a:gd name="T7" fmla="*/ 300 h 344"/>
                <a:gd name="T8" fmla="*/ 258 w 290"/>
                <a:gd name="T9" fmla="*/ 312 h 344"/>
                <a:gd name="T10" fmla="*/ 242 w 290"/>
                <a:gd name="T11" fmla="*/ 322 h 344"/>
                <a:gd name="T12" fmla="*/ 226 w 290"/>
                <a:gd name="T13" fmla="*/ 330 h 344"/>
                <a:gd name="T14" fmla="*/ 206 w 290"/>
                <a:gd name="T15" fmla="*/ 338 h 344"/>
                <a:gd name="T16" fmla="*/ 186 w 290"/>
                <a:gd name="T17" fmla="*/ 342 h 344"/>
                <a:gd name="T18" fmla="*/ 162 w 290"/>
                <a:gd name="T19" fmla="*/ 344 h 344"/>
                <a:gd name="T20" fmla="*/ 162 w 290"/>
                <a:gd name="T21" fmla="*/ 344 h 344"/>
                <a:gd name="T22" fmla="*/ 146 w 290"/>
                <a:gd name="T23" fmla="*/ 342 h 344"/>
                <a:gd name="T24" fmla="*/ 128 w 290"/>
                <a:gd name="T25" fmla="*/ 340 h 344"/>
                <a:gd name="T26" fmla="*/ 114 w 290"/>
                <a:gd name="T27" fmla="*/ 336 h 344"/>
                <a:gd name="T28" fmla="*/ 98 w 290"/>
                <a:gd name="T29" fmla="*/ 330 h 344"/>
                <a:gd name="T30" fmla="*/ 84 w 290"/>
                <a:gd name="T31" fmla="*/ 324 h 344"/>
                <a:gd name="T32" fmla="*/ 70 w 290"/>
                <a:gd name="T33" fmla="*/ 316 h 344"/>
                <a:gd name="T34" fmla="*/ 58 w 290"/>
                <a:gd name="T35" fmla="*/ 306 h 344"/>
                <a:gd name="T36" fmla="*/ 46 w 290"/>
                <a:gd name="T37" fmla="*/ 294 h 344"/>
                <a:gd name="T38" fmla="*/ 36 w 290"/>
                <a:gd name="T39" fmla="*/ 282 h 344"/>
                <a:gd name="T40" fmla="*/ 28 w 290"/>
                <a:gd name="T41" fmla="*/ 270 h 344"/>
                <a:gd name="T42" fmla="*/ 20 w 290"/>
                <a:gd name="T43" fmla="*/ 256 h 344"/>
                <a:gd name="T44" fmla="*/ 14 w 290"/>
                <a:gd name="T45" fmla="*/ 240 h 344"/>
                <a:gd name="T46" fmla="*/ 8 w 290"/>
                <a:gd name="T47" fmla="*/ 224 h 344"/>
                <a:gd name="T48" fmla="*/ 4 w 290"/>
                <a:gd name="T49" fmla="*/ 208 h 344"/>
                <a:gd name="T50" fmla="*/ 2 w 290"/>
                <a:gd name="T51" fmla="*/ 190 h 344"/>
                <a:gd name="T52" fmla="*/ 0 w 290"/>
                <a:gd name="T53" fmla="*/ 172 h 344"/>
                <a:gd name="T54" fmla="*/ 0 w 290"/>
                <a:gd name="T55" fmla="*/ 172 h 344"/>
                <a:gd name="T56" fmla="*/ 2 w 290"/>
                <a:gd name="T57" fmla="*/ 154 h 344"/>
                <a:gd name="T58" fmla="*/ 4 w 290"/>
                <a:gd name="T59" fmla="*/ 136 h 344"/>
                <a:gd name="T60" fmla="*/ 8 w 290"/>
                <a:gd name="T61" fmla="*/ 120 h 344"/>
                <a:gd name="T62" fmla="*/ 14 w 290"/>
                <a:gd name="T63" fmla="*/ 104 h 344"/>
                <a:gd name="T64" fmla="*/ 20 w 290"/>
                <a:gd name="T65" fmla="*/ 88 h 344"/>
                <a:gd name="T66" fmla="*/ 28 w 290"/>
                <a:gd name="T67" fmla="*/ 74 h 344"/>
                <a:gd name="T68" fmla="*/ 36 w 290"/>
                <a:gd name="T69" fmla="*/ 62 h 344"/>
                <a:gd name="T70" fmla="*/ 46 w 290"/>
                <a:gd name="T71" fmla="*/ 50 h 344"/>
                <a:gd name="T72" fmla="*/ 58 w 290"/>
                <a:gd name="T73" fmla="*/ 38 h 344"/>
                <a:gd name="T74" fmla="*/ 70 w 290"/>
                <a:gd name="T75" fmla="*/ 28 h 344"/>
                <a:gd name="T76" fmla="*/ 84 w 290"/>
                <a:gd name="T77" fmla="*/ 20 h 344"/>
                <a:gd name="T78" fmla="*/ 98 w 290"/>
                <a:gd name="T79" fmla="*/ 14 h 344"/>
                <a:gd name="T80" fmla="*/ 114 w 290"/>
                <a:gd name="T81" fmla="*/ 8 h 344"/>
                <a:gd name="T82" fmla="*/ 128 w 290"/>
                <a:gd name="T83" fmla="*/ 4 h 344"/>
                <a:gd name="T84" fmla="*/ 146 w 290"/>
                <a:gd name="T85" fmla="*/ 2 h 344"/>
                <a:gd name="T86" fmla="*/ 162 w 290"/>
                <a:gd name="T87" fmla="*/ 0 h 344"/>
                <a:gd name="T88" fmla="*/ 162 w 290"/>
                <a:gd name="T89" fmla="*/ 0 h 344"/>
                <a:gd name="T90" fmla="*/ 186 w 290"/>
                <a:gd name="T91" fmla="*/ 2 h 344"/>
                <a:gd name="T92" fmla="*/ 208 w 290"/>
                <a:gd name="T93" fmla="*/ 6 h 344"/>
                <a:gd name="T94" fmla="*/ 228 w 290"/>
                <a:gd name="T95" fmla="*/ 12 h 344"/>
                <a:gd name="T96" fmla="*/ 244 w 290"/>
                <a:gd name="T97" fmla="*/ 20 h 344"/>
                <a:gd name="T98" fmla="*/ 260 w 290"/>
                <a:gd name="T99" fmla="*/ 28 h 344"/>
                <a:gd name="T100" fmla="*/ 272 w 290"/>
                <a:gd name="T101" fmla="*/ 38 h 344"/>
                <a:gd name="T102" fmla="*/ 282 w 290"/>
                <a:gd name="T103" fmla="*/ 48 h 344"/>
                <a:gd name="T104" fmla="*/ 290 w 290"/>
                <a:gd name="T105" fmla="*/ 56 h 344"/>
                <a:gd name="T106" fmla="*/ 290 w 290"/>
                <a:gd name="T107" fmla="*/ 27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0" h="344">
                  <a:moveTo>
                    <a:pt x="290" y="276"/>
                  </a:moveTo>
                  <a:lnTo>
                    <a:pt x="290" y="276"/>
                  </a:lnTo>
                  <a:lnTo>
                    <a:pt x="282" y="288"/>
                  </a:lnTo>
                  <a:lnTo>
                    <a:pt x="270" y="300"/>
                  </a:lnTo>
                  <a:lnTo>
                    <a:pt x="258" y="312"/>
                  </a:lnTo>
                  <a:lnTo>
                    <a:pt x="242" y="322"/>
                  </a:lnTo>
                  <a:lnTo>
                    <a:pt x="226" y="330"/>
                  </a:lnTo>
                  <a:lnTo>
                    <a:pt x="206" y="338"/>
                  </a:lnTo>
                  <a:lnTo>
                    <a:pt x="186" y="342"/>
                  </a:lnTo>
                  <a:lnTo>
                    <a:pt x="162" y="344"/>
                  </a:lnTo>
                  <a:lnTo>
                    <a:pt x="162" y="344"/>
                  </a:lnTo>
                  <a:lnTo>
                    <a:pt x="146" y="342"/>
                  </a:lnTo>
                  <a:lnTo>
                    <a:pt x="128" y="340"/>
                  </a:lnTo>
                  <a:lnTo>
                    <a:pt x="114" y="336"/>
                  </a:lnTo>
                  <a:lnTo>
                    <a:pt x="98" y="330"/>
                  </a:lnTo>
                  <a:lnTo>
                    <a:pt x="84" y="324"/>
                  </a:lnTo>
                  <a:lnTo>
                    <a:pt x="70" y="316"/>
                  </a:lnTo>
                  <a:lnTo>
                    <a:pt x="58" y="306"/>
                  </a:lnTo>
                  <a:lnTo>
                    <a:pt x="46" y="294"/>
                  </a:lnTo>
                  <a:lnTo>
                    <a:pt x="36" y="282"/>
                  </a:lnTo>
                  <a:lnTo>
                    <a:pt x="28" y="270"/>
                  </a:lnTo>
                  <a:lnTo>
                    <a:pt x="20" y="256"/>
                  </a:lnTo>
                  <a:lnTo>
                    <a:pt x="14" y="240"/>
                  </a:lnTo>
                  <a:lnTo>
                    <a:pt x="8" y="224"/>
                  </a:lnTo>
                  <a:lnTo>
                    <a:pt x="4" y="208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4"/>
                  </a:lnTo>
                  <a:lnTo>
                    <a:pt x="4" y="136"/>
                  </a:lnTo>
                  <a:lnTo>
                    <a:pt x="8" y="120"/>
                  </a:lnTo>
                  <a:lnTo>
                    <a:pt x="14" y="104"/>
                  </a:lnTo>
                  <a:lnTo>
                    <a:pt x="20" y="88"/>
                  </a:lnTo>
                  <a:lnTo>
                    <a:pt x="28" y="74"/>
                  </a:lnTo>
                  <a:lnTo>
                    <a:pt x="36" y="62"/>
                  </a:lnTo>
                  <a:lnTo>
                    <a:pt x="46" y="50"/>
                  </a:lnTo>
                  <a:lnTo>
                    <a:pt x="58" y="38"/>
                  </a:lnTo>
                  <a:lnTo>
                    <a:pt x="70" y="28"/>
                  </a:lnTo>
                  <a:lnTo>
                    <a:pt x="84" y="20"/>
                  </a:lnTo>
                  <a:lnTo>
                    <a:pt x="98" y="14"/>
                  </a:lnTo>
                  <a:lnTo>
                    <a:pt x="114" y="8"/>
                  </a:lnTo>
                  <a:lnTo>
                    <a:pt x="128" y="4"/>
                  </a:lnTo>
                  <a:lnTo>
                    <a:pt x="146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86" y="2"/>
                  </a:lnTo>
                  <a:lnTo>
                    <a:pt x="208" y="6"/>
                  </a:lnTo>
                  <a:lnTo>
                    <a:pt x="228" y="12"/>
                  </a:lnTo>
                  <a:lnTo>
                    <a:pt x="244" y="20"/>
                  </a:lnTo>
                  <a:lnTo>
                    <a:pt x="260" y="28"/>
                  </a:lnTo>
                  <a:lnTo>
                    <a:pt x="272" y="38"/>
                  </a:lnTo>
                  <a:lnTo>
                    <a:pt x="282" y="48"/>
                  </a:lnTo>
                  <a:lnTo>
                    <a:pt x="290" y="56"/>
                  </a:lnTo>
                  <a:lnTo>
                    <a:pt x="290" y="2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"/>
            <p:cNvSpPr>
              <a:spLocks/>
            </p:cNvSpPr>
            <p:nvPr userDrawn="1"/>
          </p:nvSpPr>
          <p:spPr bwMode="auto">
            <a:xfrm>
              <a:off x="11244066" y="484949"/>
              <a:ext cx="260446" cy="295417"/>
            </a:xfrm>
            <a:custGeom>
              <a:avLst/>
              <a:gdLst>
                <a:gd name="T0" fmla="*/ 566 w 566"/>
                <a:gd name="T1" fmla="*/ 542 h 642"/>
                <a:gd name="T2" fmla="*/ 536 w 566"/>
                <a:gd name="T3" fmla="*/ 528 h 642"/>
                <a:gd name="T4" fmla="*/ 514 w 566"/>
                <a:gd name="T5" fmla="*/ 506 h 642"/>
                <a:gd name="T6" fmla="*/ 500 w 566"/>
                <a:gd name="T7" fmla="*/ 472 h 642"/>
                <a:gd name="T8" fmla="*/ 494 w 566"/>
                <a:gd name="T9" fmla="*/ 428 h 642"/>
                <a:gd name="T10" fmla="*/ 494 w 566"/>
                <a:gd name="T11" fmla="*/ 216 h 642"/>
                <a:gd name="T12" fmla="*/ 490 w 566"/>
                <a:gd name="T13" fmla="*/ 166 h 642"/>
                <a:gd name="T14" fmla="*/ 476 w 566"/>
                <a:gd name="T15" fmla="*/ 122 h 642"/>
                <a:gd name="T16" fmla="*/ 452 w 566"/>
                <a:gd name="T17" fmla="*/ 84 h 642"/>
                <a:gd name="T18" fmla="*/ 422 w 566"/>
                <a:gd name="T19" fmla="*/ 54 h 642"/>
                <a:gd name="T20" fmla="*/ 384 w 566"/>
                <a:gd name="T21" fmla="*/ 30 h 642"/>
                <a:gd name="T22" fmla="*/ 340 w 566"/>
                <a:gd name="T23" fmla="*/ 14 h 642"/>
                <a:gd name="T24" fmla="*/ 290 w 566"/>
                <a:gd name="T25" fmla="*/ 2 h 642"/>
                <a:gd name="T26" fmla="*/ 236 w 566"/>
                <a:gd name="T27" fmla="*/ 0 h 642"/>
                <a:gd name="T28" fmla="*/ 208 w 566"/>
                <a:gd name="T29" fmla="*/ 0 h 642"/>
                <a:gd name="T30" fmla="*/ 150 w 566"/>
                <a:gd name="T31" fmla="*/ 8 h 642"/>
                <a:gd name="T32" fmla="*/ 98 w 566"/>
                <a:gd name="T33" fmla="*/ 20 h 642"/>
                <a:gd name="T34" fmla="*/ 50 w 566"/>
                <a:gd name="T35" fmla="*/ 40 h 642"/>
                <a:gd name="T36" fmla="*/ 62 w 566"/>
                <a:gd name="T37" fmla="*/ 184 h 642"/>
                <a:gd name="T38" fmla="*/ 78 w 566"/>
                <a:gd name="T39" fmla="*/ 174 h 642"/>
                <a:gd name="T40" fmla="*/ 118 w 566"/>
                <a:gd name="T41" fmla="*/ 156 h 642"/>
                <a:gd name="T42" fmla="*/ 160 w 566"/>
                <a:gd name="T43" fmla="*/ 144 h 642"/>
                <a:gd name="T44" fmla="*/ 206 w 566"/>
                <a:gd name="T45" fmla="*/ 138 h 642"/>
                <a:gd name="T46" fmla="*/ 228 w 566"/>
                <a:gd name="T47" fmla="*/ 136 h 642"/>
                <a:gd name="T48" fmla="*/ 274 w 566"/>
                <a:gd name="T49" fmla="*/ 142 h 642"/>
                <a:gd name="T50" fmla="*/ 306 w 566"/>
                <a:gd name="T51" fmla="*/ 158 h 642"/>
                <a:gd name="T52" fmla="*/ 324 w 566"/>
                <a:gd name="T53" fmla="*/ 180 h 642"/>
                <a:gd name="T54" fmla="*/ 330 w 566"/>
                <a:gd name="T55" fmla="*/ 210 h 642"/>
                <a:gd name="T56" fmla="*/ 204 w 566"/>
                <a:gd name="T57" fmla="*/ 248 h 642"/>
                <a:gd name="T58" fmla="*/ 182 w 566"/>
                <a:gd name="T59" fmla="*/ 250 h 642"/>
                <a:gd name="T60" fmla="*/ 142 w 566"/>
                <a:gd name="T61" fmla="*/ 260 h 642"/>
                <a:gd name="T62" fmla="*/ 106 w 566"/>
                <a:gd name="T63" fmla="*/ 276 h 642"/>
                <a:gd name="T64" fmla="*/ 74 w 566"/>
                <a:gd name="T65" fmla="*/ 296 h 642"/>
                <a:gd name="T66" fmla="*/ 46 w 566"/>
                <a:gd name="T67" fmla="*/ 320 h 642"/>
                <a:gd name="T68" fmla="*/ 24 w 566"/>
                <a:gd name="T69" fmla="*/ 350 h 642"/>
                <a:gd name="T70" fmla="*/ 10 w 566"/>
                <a:gd name="T71" fmla="*/ 384 h 642"/>
                <a:gd name="T72" fmla="*/ 2 w 566"/>
                <a:gd name="T73" fmla="*/ 422 h 642"/>
                <a:gd name="T74" fmla="*/ 0 w 566"/>
                <a:gd name="T75" fmla="*/ 442 h 642"/>
                <a:gd name="T76" fmla="*/ 4 w 566"/>
                <a:gd name="T77" fmla="*/ 484 h 642"/>
                <a:gd name="T78" fmla="*/ 16 w 566"/>
                <a:gd name="T79" fmla="*/ 522 h 642"/>
                <a:gd name="T80" fmla="*/ 34 w 566"/>
                <a:gd name="T81" fmla="*/ 554 h 642"/>
                <a:gd name="T82" fmla="*/ 58 w 566"/>
                <a:gd name="T83" fmla="*/ 582 h 642"/>
                <a:gd name="T84" fmla="*/ 88 w 566"/>
                <a:gd name="T85" fmla="*/ 606 h 642"/>
                <a:gd name="T86" fmla="*/ 120 w 566"/>
                <a:gd name="T87" fmla="*/ 622 h 642"/>
                <a:gd name="T88" fmla="*/ 158 w 566"/>
                <a:gd name="T89" fmla="*/ 634 h 642"/>
                <a:gd name="T90" fmla="*/ 198 w 566"/>
                <a:gd name="T91" fmla="*/ 636 h 642"/>
                <a:gd name="T92" fmla="*/ 224 w 566"/>
                <a:gd name="T93" fmla="*/ 636 h 642"/>
                <a:gd name="T94" fmla="*/ 272 w 566"/>
                <a:gd name="T95" fmla="*/ 626 h 642"/>
                <a:gd name="T96" fmla="*/ 314 w 566"/>
                <a:gd name="T97" fmla="*/ 606 h 642"/>
                <a:gd name="T98" fmla="*/ 344 w 566"/>
                <a:gd name="T99" fmla="*/ 576 h 642"/>
                <a:gd name="T100" fmla="*/ 356 w 566"/>
                <a:gd name="T101" fmla="*/ 556 h 642"/>
                <a:gd name="T102" fmla="*/ 372 w 566"/>
                <a:gd name="T103" fmla="*/ 588 h 642"/>
                <a:gd name="T104" fmla="*/ 394 w 566"/>
                <a:gd name="T105" fmla="*/ 612 h 642"/>
                <a:gd name="T106" fmla="*/ 422 w 566"/>
                <a:gd name="T107" fmla="*/ 630 h 642"/>
                <a:gd name="T108" fmla="*/ 450 w 566"/>
                <a:gd name="T109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6" h="642">
                  <a:moveTo>
                    <a:pt x="566" y="542"/>
                  </a:moveTo>
                  <a:lnTo>
                    <a:pt x="566" y="542"/>
                  </a:lnTo>
                  <a:lnTo>
                    <a:pt x="550" y="536"/>
                  </a:lnTo>
                  <a:lnTo>
                    <a:pt x="536" y="528"/>
                  </a:lnTo>
                  <a:lnTo>
                    <a:pt x="524" y="518"/>
                  </a:lnTo>
                  <a:lnTo>
                    <a:pt x="514" y="506"/>
                  </a:lnTo>
                  <a:lnTo>
                    <a:pt x="506" y="490"/>
                  </a:lnTo>
                  <a:lnTo>
                    <a:pt x="500" y="472"/>
                  </a:lnTo>
                  <a:lnTo>
                    <a:pt x="496" y="452"/>
                  </a:lnTo>
                  <a:lnTo>
                    <a:pt x="494" y="428"/>
                  </a:lnTo>
                  <a:lnTo>
                    <a:pt x="494" y="216"/>
                  </a:lnTo>
                  <a:lnTo>
                    <a:pt x="494" y="216"/>
                  </a:lnTo>
                  <a:lnTo>
                    <a:pt x="494" y="190"/>
                  </a:lnTo>
                  <a:lnTo>
                    <a:pt x="490" y="166"/>
                  </a:lnTo>
                  <a:lnTo>
                    <a:pt x="484" y="144"/>
                  </a:lnTo>
                  <a:lnTo>
                    <a:pt x="476" y="122"/>
                  </a:lnTo>
                  <a:lnTo>
                    <a:pt x="466" y="102"/>
                  </a:lnTo>
                  <a:lnTo>
                    <a:pt x="452" y="84"/>
                  </a:lnTo>
                  <a:lnTo>
                    <a:pt x="438" y="68"/>
                  </a:lnTo>
                  <a:lnTo>
                    <a:pt x="422" y="54"/>
                  </a:lnTo>
                  <a:lnTo>
                    <a:pt x="404" y="42"/>
                  </a:lnTo>
                  <a:lnTo>
                    <a:pt x="384" y="30"/>
                  </a:lnTo>
                  <a:lnTo>
                    <a:pt x="364" y="20"/>
                  </a:lnTo>
                  <a:lnTo>
                    <a:pt x="340" y="14"/>
                  </a:lnTo>
                  <a:lnTo>
                    <a:pt x="316" y="8"/>
                  </a:lnTo>
                  <a:lnTo>
                    <a:pt x="290" y="2"/>
                  </a:lnTo>
                  <a:lnTo>
                    <a:pt x="264" y="0"/>
                  </a:lnTo>
                  <a:lnTo>
                    <a:pt x="236" y="0"/>
                  </a:lnTo>
                  <a:lnTo>
                    <a:pt x="236" y="0"/>
                  </a:lnTo>
                  <a:lnTo>
                    <a:pt x="208" y="0"/>
                  </a:lnTo>
                  <a:lnTo>
                    <a:pt x="178" y="2"/>
                  </a:lnTo>
                  <a:lnTo>
                    <a:pt x="150" y="8"/>
                  </a:lnTo>
                  <a:lnTo>
                    <a:pt x="124" y="14"/>
                  </a:lnTo>
                  <a:lnTo>
                    <a:pt x="98" y="20"/>
                  </a:lnTo>
                  <a:lnTo>
                    <a:pt x="72" y="30"/>
                  </a:lnTo>
                  <a:lnTo>
                    <a:pt x="50" y="40"/>
                  </a:lnTo>
                  <a:lnTo>
                    <a:pt x="30" y="5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78" y="174"/>
                  </a:lnTo>
                  <a:lnTo>
                    <a:pt x="98" y="164"/>
                  </a:lnTo>
                  <a:lnTo>
                    <a:pt x="118" y="156"/>
                  </a:lnTo>
                  <a:lnTo>
                    <a:pt x="138" y="150"/>
                  </a:lnTo>
                  <a:lnTo>
                    <a:pt x="160" y="144"/>
                  </a:lnTo>
                  <a:lnTo>
                    <a:pt x="184" y="140"/>
                  </a:lnTo>
                  <a:lnTo>
                    <a:pt x="206" y="138"/>
                  </a:lnTo>
                  <a:lnTo>
                    <a:pt x="228" y="136"/>
                  </a:lnTo>
                  <a:lnTo>
                    <a:pt x="228" y="136"/>
                  </a:lnTo>
                  <a:lnTo>
                    <a:pt x="252" y="138"/>
                  </a:lnTo>
                  <a:lnTo>
                    <a:pt x="274" y="142"/>
                  </a:lnTo>
                  <a:lnTo>
                    <a:pt x="292" y="148"/>
                  </a:lnTo>
                  <a:lnTo>
                    <a:pt x="306" y="158"/>
                  </a:lnTo>
                  <a:lnTo>
                    <a:pt x="316" y="168"/>
                  </a:lnTo>
                  <a:lnTo>
                    <a:pt x="324" y="180"/>
                  </a:lnTo>
                  <a:lnTo>
                    <a:pt x="328" y="194"/>
                  </a:lnTo>
                  <a:lnTo>
                    <a:pt x="330" y="210"/>
                  </a:lnTo>
                  <a:lnTo>
                    <a:pt x="330" y="236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182" y="250"/>
                  </a:lnTo>
                  <a:lnTo>
                    <a:pt x="162" y="254"/>
                  </a:lnTo>
                  <a:lnTo>
                    <a:pt x="142" y="260"/>
                  </a:lnTo>
                  <a:lnTo>
                    <a:pt x="124" y="266"/>
                  </a:lnTo>
                  <a:lnTo>
                    <a:pt x="106" y="276"/>
                  </a:lnTo>
                  <a:lnTo>
                    <a:pt x="88" y="284"/>
                  </a:lnTo>
                  <a:lnTo>
                    <a:pt x="74" y="296"/>
                  </a:lnTo>
                  <a:lnTo>
                    <a:pt x="60" y="308"/>
                  </a:lnTo>
                  <a:lnTo>
                    <a:pt x="46" y="320"/>
                  </a:lnTo>
                  <a:lnTo>
                    <a:pt x="34" y="334"/>
                  </a:lnTo>
                  <a:lnTo>
                    <a:pt x="24" y="350"/>
                  </a:lnTo>
                  <a:lnTo>
                    <a:pt x="16" y="366"/>
                  </a:lnTo>
                  <a:lnTo>
                    <a:pt x="10" y="384"/>
                  </a:lnTo>
                  <a:lnTo>
                    <a:pt x="4" y="402"/>
                  </a:lnTo>
                  <a:lnTo>
                    <a:pt x="2" y="422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2" y="464"/>
                  </a:lnTo>
                  <a:lnTo>
                    <a:pt x="4" y="484"/>
                  </a:lnTo>
                  <a:lnTo>
                    <a:pt x="10" y="504"/>
                  </a:lnTo>
                  <a:lnTo>
                    <a:pt x="16" y="522"/>
                  </a:lnTo>
                  <a:lnTo>
                    <a:pt x="24" y="538"/>
                  </a:lnTo>
                  <a:lnTo>
                    <a:pt x="34" y="554"/>
                  </a:lnTo>
                  <a:lnTo>
                    <a:pt x="46" y="570"/>
                  </a:lnTo>
                  <a:lnTo>
                    <a:pt x="58" y="582"/>
                  </a:lnTo>
                  <a:lnTo>
                    <a:pt x="72" y="594"/>
                  </a:lnTo>
                  <a:lnTo>
                    <a:pt x="88" y="606"/>
                  </a:lnTo>
                  <a:lnTo>
                    <a:pt x="104" y="614"/>
                  </a:lnTo>
                  <a:lnTo>
                    <a:pt x="120" y="622"/>
                  </a:lnTo>
                  <a:lnTo>
                    <a:pt x="138" y="628"/>
                  </a:lnTo>
                  <a:lnTo>
                    <a:pt x="158" y="634"/>
                  </a:lnTo>
                  <a:lnTo>
                    <a:pt x="178" y="636"/>
                  </a:lnTo>
                  <a:lnTo>
                    <a:pt x="198" y="636"/>
                  </a:lnTo>
                  <a:lnTo>
                    <a:pt x="198" y="636"/>
                  </a:lnTo>
                  <a:lnTo>
                    <a:pt x="224" y="636"/>
                  </a:lnTo>
                  <a:lnTo>
                    <a:pt x="250" y="632"/>
                  </a:lnTo>
                  <a:lnTo>
                    <a:pt x="272" y="626"/>
                  </a:lnTo>
                  <a:lnTo>
                    <a:pt x="294" y="618"/>
                  </a:lnTo>
                  <a:lnTo>
                    <a:pt x="314" y="606"/>
                  </a:lnTo>
                  <a:lnTo>
                    <a:pt x="330" y="592"/>
                  </a:lnTo>
                  <a:lnTo>
                    <a:pt x="344" y="576"/>
                  </a:lnTo>
                  <a:lnTo>
                    <a:pt x="356" y="556"/>
                  </a:lnTo>
                  <a:lnTo>
                    <a:pt x="356" y="556"/>
                  </a:lnTo>
                  <a:lnTo>
                    <a:pt x="362" y="574"/>
                  </a:lnTo>
                  <a:lnTo>
                    <a:pt x="372" y="588"/>
                  </a:lnTo>
                  <a:lnTo>
                    <a:pt x="382" y="602"/>
                  </a:lnTo>
                  <a:lnTo>
                    <a:pt x="394" y="612"/>
                  </a:lnTo>
                  <a:lnTo>
                    <a:pt x="408" y="622"/>
                  </a:lnTo>
                  <a:lnTo>
                    <a:pt x="422" y="630"/>
                  </a:lnTo>
                  <a:lnTo>
                    <a:pt x="436" y="636"/>
                  </a:lnTo>
                  <a:lnTo>
                    <a:pt x="450" y="642"/>
                  </a:lnTo>
                  <a:lnTo>
                    <a:pt x="566" y="5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"/>
            <p:cNvSpPr>
              <a:spLocks/>
            </p:cNvSpPr>
            <p:nvPr userDrawn="1"/>
          </p:nvSpPr>
          <p:spPr bwMode="auto">
            <a:xfrm>
              <a:off x="11316770" y="646923"/>
              <a:ext cx="79146" cy="71784"/>
            </a:xfrm>
            <a:custGeom>
              <a:avLst/>
              <a:gdLst>
                <a:gd name="T0" fmla="*/ 172 w 172"/>
                <a:gd name="T1" fmla="*/ 52 h 156"/>
                <a:gd name="T2" fmla="*/ 172 w 172"/>
                <a:gd name="T3" fmla="*/ 52 h 156"/>
                <a:gd name="T4" fmla="*/ 170 w 172"/>
                <a:gd name="T5" fmla="*/ 74 h 156"/>
                <a:gd name="T6" fmla="*/ 164 w 172"/>
                <a:gd name="T7" fmla="*/ 94 h 156"/>
                <a:gd name="T8" fmla="*/ 154 w 172"/>
                <a:gd name="T9" fmla="*/ 112 h 156"/>
                <a:gd name="T10" fmla="*/ 142 w 172"/>
                <a:gd name="T11" fmla="*/ 128 h 156"/>
                <a:gd name="T12" fmla="*/ 126 w 172"/>
                <a:gd name="T13" fmla="*/ 140 h 156"/>
                <a:gd name="T14" fmla="*/ 110 w 172"/>
                <a:gd name="T15" fmla="*/ 148 h 156"/>
                <a:gd name="T16" fmla="*/ 90 w 172"/>
                <a:gd name="T17" fmla="*/ 154 h 156"/>
                <a:gd name="T18" fmla="*/ 70 w 172"/>
                <a:gd name="T19" fmla="*/ 156 h 156"/>
                <a:gd name="T20" fmla="*/ 70 w 172"/>
                <a:gd name="T21" fmla="*/ 156 h 156"/>
                <a:gd name="T22" fmla="*/ 54 w 172"/>
                <a:gd name="T23" fmla="*/ 154 h 156"/>
                <a:gd name="T24" fmla="*/ 42 w 172"/>
                <a:gd name="T25" fmla="*/ 150 h 156"/>
                <a:gd name="T26" fmla="*/ 30 w 172"/>
                <a:gd name="T27" fmla="*/ 144 h 156"/>
                <a:gd name="T28" fmla="*/ 20 w 172"/>
                <a:gd name="T29" fmla="*/ 136 h 156"/>
                <a:gd name="T30" fmla="*/ 10 w 172"/>
                <a:gd name="T31" fmla="*/ 126 h 156"/>
                <a:gd name="T32" fmla="*/ 6 w 172"/>
                <a:gd name="T33" fmla="*/ 116 h 156"/>
                <a:gd name="T34" fmla="*/ 2 w 172"/>
                <a:gd name="T35" fmla="*/ 104 h 156"/>
                <a:gd name="T36" fmla="*/ 0 w 172"/>
                <a:gd name="T37" fmla="*/ 90 h 156"/>
                <a:gd name="T38" fmla="*/ 0 w 172"/>
                <a:gd name="T39" fmla="*/ 90 h 156"/>
                <a:gd name="T40" fmla="*/ 2 w 172"/>
                <a:gd name="T41" fmla="*/ 76 h 156"/>
                <a:gd name="T42" fmla="*/ 4 w 172"/>
                <a:gd name="T43" fmla="*/ 62 h 156"/>
                <a:gd name="T44" fmla="*/ 12 w 172"/>
                <a:gd name="T45" fmla="*/ 48 h 156"/>
                <a:gd name="T46" fmla="*/ 20 w 172"/>
                <a:gd name="T47" fmla="*/ 36 h 156"/>
                <a:gd name="T48" fmla="*/ 32 w 172"/>
                <a:gd name="T49" fmla="*/ 26 h 156"/>
                <a:gd name="T50" fmla="*/ 46 w 172"/>
                <a:gd name="T51" fmla="*/ 16 h 156"/>
                <a:gd name="T52" fmla="*/ 64 w 172"/>
                <a:gd name="T53" fmla="*/ 10 h 156"/>
                <a:gd name="T54" fmla="*/ 84 w 172"/>
                <a:gd name="T55" fmla="*/ 8 h 156"/>
                <a:gd name="T56" fmla="*/ 172 w 172"/>
                <a:gd name="T57" fmla="*/ 0 h 156"/>
                <a:gd name="T58" fmla="*/ 172 w 172"/>
                <a:gd name="T59" fmla="*/ 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2" h="156">
                  <a:moveTo>
                    <a:pt x="172" y="52"/>
                  </a:moveTo>
                  <a:lnTo>
                    <a:pt x="172" y="52"/>
                  </a:lnTo>
                  <a:lnTo>
                    <a:pt x="170" y="74"/>
                  </a:lnTo>
                  <a:lnTo>
                    <a:pt x="164" y="94"/>
                  </a:lnTo>
                  <a:lnTo>
                    <a:pt x="154" y="112"/>
                  </a:lnTo>
                  <a:lnTo>
                    <a:pt x="142" y="128"/>
                  </a:lnTo>
                  <a:lnTo>
                    <a:pt x="126" y="140"/>
                  </a:lnTo>
                  <a:lnTo>
                    <a:pt x="110" y="148"/>
                  </a:lnTo>
                  <a:lnTo>
                    <a:pt x="90" y="154"/>
                  </a:lnTo>
                  <a:lnTo>
                    <a:pt x="70" y="156"/>
                  </a:lnTo>
                  <a:lnTo>
                    <a:pt x="70" y="156"/>
                  </a:lnTo>
                  <a:lnTo>
                    <a:pt x="54" y="154"/>
                  </a:lnTo>
                  <a:lnTo>
                    <a:pt x="42" y="150"/>
                  </a:lnTo>
                  <a:lnTo>
                    <a:pt x="30" y="144"/>
                  </a:lnTo>
                  <a:lnTo>
                    <a:pt x="20" y="136"/>
                  </a:lnTo>
                  <a:lnTo>
                    <a:pt x="10" y="126"/>
                  </a:lnTo>
                  <a:lnTo>
                    <a:pt x="6" y="116"/>
                  </a:lnTo>
                  <a:lnTo>
                    <a:pt x="2" y="104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2" y="76"/>
                  </a:lnTo>
                  <a:lnTo>
                    <a:pt x="4" y="62"/>
                  </a:lnTo>
                  <a:lnTo>
                    <a:pt x="12" y="48"/>
                  </a:lnTo>
                  <a:lnTo>
                    <a:pt x="20" y="36"/>
                  </a:lnTo>
                  <a:lnTo>
                    <a:pt x="32" y="26"/>
                  </a:lnTo>
                  <a:lnTo>
                    <a:pt x="46" y="16"/>
                  </a:lnTo>
                  <a:lnTo>
                    <a:pt x="64" y="10"/>
                  </a:lnTo>
                  <a:lnTo>
                    <a:pt x="84" y="8"/>
                  </a:lnTo>
                  <a:lnTo>
                    <a:pt x="172" y="0"/>
                  </a:lnTo>
                  <a:lnTo>
                    <a:pt x="172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"/>
            <p:cNvSpPr>
              <a:spLocks/>
            </p:cNvSpPr>
            <p:nvPr userDrawn="1"/>
          </p:nvSpPr>
          <p:spPr bwMode="auto">
            <a:xfrm>
              <a:off x="11538563" y="683735"/>
              <a:ext cx="100313" cy="101233"/>
            </a:xfrm>
            <a:custGeom>
              <a:avLst/>
              <a:gdLst>
                <a:gd name="T0" fmla="*/ 134 w 218"/>
                <a:gd name="T1" fmla="*/ 194 h 220"/>
                <a:gd name="T2" fmla="*/ 218 w 218"/>
                <a:gd name="T3" fmla="*/ 110 h 220"/>
                <a:gd name="T4" fmla="*/ 108 w 218"/>
                <a:gd name="T5" fmla="*/ 0 h 220"/>
                <a:gd name="T6" fmla="*/ 0 w 218"/>
                <a:gd name="T7" fmla="*/ 110 h 220"/>
                <a:gd name="T8" fmla="*/ 108 w 218"/>
                <a:gd name="T9" fmla="*/ 220 h 220"/>
                <a:gd name="T10" fmla="*/ 134 w 218"/>
                <a:gd name="T11" fmla="*/ 1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220">
                  <a:moveTo>
                    <a:pt x="134" y="194"/>
                  </a:moveTo>
                  <a:lnTo>
                    <a:pt x="218" y="110"/>
                  </a:lnTo>
                  <a:lnTo>
                    <a:pt x="108" y="0"/>
                  </a:lnTo>
                  <a:lnTo>
                    <a:pt x="0" y="110"/>
                  </a:lnTo>
                  <a:lnTo>
                    <a:pt x="108" y="220"/>
                  </a:lnTo>
                  <a:lnTo>
                    <a:pt x="134" y="1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"/>
            <p:cNvSpPr>
              <a:spLocks/>
            </p:cNvSpPr>
            <p:nvPr userDrawn="1"/>
          </p:nvSpPr>
          <p:spPr bwMode="auto">
            <a:xfrm>
              <a:off x="10777472" y="356107"/>
              <a:ext cx="101233" cy="100313"/>
            </a:xfrm>
            <a:custGeom>
              <a:avLst/>
              <a:gdLst>
                <a:gd name="T0" fmla="*/ 220 w 220"/>
                <a:gd name="T1" fmla="*/ 110 h 218"/>
                <a:gd name="T2" fmla="*/ 110 w 220"/>
                <a:gd name="T3" fmla="*/ 0 h 218"/>
                <a:gd name="T4" fmla="*/ 0 w 220"/>
                <a:gd name="T5" fmla="*/ 110 h 218"/>
                <a:gd name="T6" fmla="*/ 110 w 220"/>
                <a:gd name="T7" fmla="*/ 218 h 218"/>
                <a:gd name="T8" fmla="*/ 136 w 220"/>
                <a:gd name="T9" fmla="*/ 194 h 218"/>
                <a:gd name="T10" fmla="*/ 220 w 220"/>
                <a:gd name="T11" fmla="*/ 1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18">
                  <a:moveTo>
                    <a:pt x="220" y="110"/>
                  </a:moveTo>
                  <a:lnTo>
                    <a:pt x="110" y="0"/>
                  </a:lnTo>
                  <a:lnTo>
                    <a:pt x="0" y="110"/>
                  </a:lnTo>
                  <a:lnTo>
                    <a:pt x="110" y="218"/>
                  </a:lnTo>
                  <a:lnTo>
                    <a:pt x="136" y="194"/>
                  </a:lnTo>
                  <a:lnTo>
                    <a:pt x="220" y="1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170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Yellow">
    <p:bg>
      <p:bgPr>
        <a:solidFill>
          <a:srgbClr val="FFB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F0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FFCF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FFC0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bg1"/>
                </a:solidFill>
              </a:rPr>
              <a:t>Copyright © 2018 JDA Software Group,</a:t>
            </a:r>
            <a:r>
              <a:rPr lang="en-US" sz="800" baseline="0" dirty="0">
                <a:solidFill>
                  <a:schemeClr val="bg1"/>
                </a:solidFill>
              </a:rPr>
              <a:t> Inc. Confidential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57041" y="1694724"/>
            <a:ext cx="10360501" cy="989155"/>
          </a:xfrm>
        </p:spPr>
        <p:txBody>
          <a:bodyPr anchor="b"/>
          <a:lstStyle>
            <a:lvl1pPr algn="l">
              <a:lnSpc>
                <a:spcPct val="100000"/>
              </a:lnSpc>
              <a:defRPr sz="6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041" y="2507133"/>
            <a:ext cx="10360501" cy="1092936"/>
          </a:xfrm>
          <a:prstGeom prst="rect">
            <a:avLst/>
          </a:prstGeom>
        </p:spPr>
        <p:txBody>
          <a:bodyPr tIns="0" bIns="0" anchor="t"/>
          <a:lstStyle>
            <a:lvl1pPr marL="0" indent="0">
              <a:buNone/>
              <a:defRPr sz="45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10800893" y="334940"/>
            <a:ext cx="904658" cy="577030"/>
            <a:chOff x="10734218" y="334940"/>
            <a:chExt cx="904658" cy="577030"/>
          </a:xfrm>
        </p:grpSpPr>
        <p:sp>
          <p:nvSpPr>
            <p:cNvPr id="25" name="Freeform 5"/>
            <p:cNvSpPr>
              <a:spLocks noEditPoints="1"/>
            </p:cNvSpPr>
            <p:nvPr userDrawn="1"/>
          </p:nvSpPr>
          <p:spPr bwMode="auto">
            <a:xfrm>
              <a:off x="10734218" y="334940"/>
              <a:ext cx="904658" cy="577030"/>
            </a:xfrm>
            <a:custGeom>
              <a:avLst/>
              <a:gdLst>
                <a:gd name="T0" fmla="*/ 52 w 1966"/>
                <a:gd name="T1" fmla="*/ 1130 h 1254"/>
                <a:gd name="T2" fmla="*/ 106 w 1966"/>
                <a:gd name="T3" fmla="*/ 1070 h 1254"/>
                <a:gd name="T4" fmla="*/ 124 w 1966"/>
                <a:gd name="T5" fmla="*/ 994 h 1254"/>
                <a:gd name="T6" fmla="*/ 298 w 1966"/>
                <a:gd name="T7" fmla="*/ 986 h 1254"/>
                <a:gd name="T8" fmla="*/ 272 w 1966"/>
                <a:gd name="T9" fmla="*/ 1106 h 1254"/>
                <a:gd name="T10" fmla="*/ 208 w 1966"/>
                <a:gd name="T11" fmla="*/ 1194 h 1254"/>
                <a:gd name="T12" fmla="*/ 122 w 1966"/>
                <a:gd name="T13" fmla="*/ 1248 h 1254"/>
                <a:gd name="T14" fmla="*/ 848 w 1966"/>
                <a:gd name="T15" fmla="*/ 370 h 1254"/>
                <a:gd name="T16" fmla="*/ 786 w 1966"/>
                <a:gd name="T17" fmla="*/ 340 h 1254"/>
                <a:gd name="T18" fmla="*/ 694 w 1966"/>
                <a:gd name="T19" fmla="*/ 326 h 1254"/>
                <a:gd name="T20" fmla="*/ 548 w 1966"/>
                <a:gd name="T21" fmla="*/ 362 h 1254"/>
                <a:gd name="T22" fmla="*/ 440 w 1966"/>
                <a:gd name="T23" fmla="*/ 460 h 1254"/>
                <a:gd name="T24" fmla="*/ 390 w 1966"/>
                <a:gd name="T25" fmla="*/ 610 h 1254"/>
                <a:gd name="T26" fmla="*/ 402 w 1966"/>
                <a:gd name="T27" fmla="*/ 750 h 1254"/>
                <a:gd name="T28" fmla="*/ 480 w 1966"/>
                <a:gd name="T29" fmla="*/ 880 h 1254"/>
                <a:gd name="T30" fmla="*/ 598 w 1966"/>
                <a:gd name="T31" fmla="*/ 950 h 1254"/>
                <a:gd name="T32" fmla="*/ 710 w 1966"/>
                <a:gd name="T33" fmla="*/ 960 h 1254"/>
                <a:gd name="T34" fmla="*/ 832 w 1966"/>
                <a:gd name="T35" fmla="*/ 910 h 1254"/>
                <a:gd name="T36" fmla="*/ 1016 w 1966"/>
                <a:gd name="T37" fmla="*/ 944 h 1254"/>
                <a:gd name="T38" fmla="*/ 816 w 1966"/>
                <a:gd name="T39" fmla="*/ 788 h 1254"/>
                <a:gd name="T40" fmla="*/ 720 w 1966"/>
                <a:gd name="T41" fmla="*/ 820 h 1254"/>
                <a:gd name="T42" fmla="*/ 656 w 1966"/>
                <a:gd name="T43" fmla="*/ 806 h 1254"/>
                <a:gd name="T44" fmla="*/ 594 w 1966"/>
                <a:gd name="T45" fmla="*/ 758 h 1254"/>
                <a:gd name="T46" fmla="*/ 562 w 1966"/>
                <a:gd name="T47" fmla="*/ 684 h 1254"/>
                <a:gd name="T48" fmla="*/ 562 w 1966"/>
                <a:gd name="T49" fmla="*/ 612 h 1254"/>
                <a:gd name="T50" fmla="*/ 594 w 1966"/>
                <a:gd name="T51" fmla="*/ 538 h 1254"/>
                <a:gd name="T52" fmla="*/ 656 w 1966"/>
                <a:gd name="T53" fmla="*/ 490 h 1254"/>
                <a:gd name="T54" fmla="*/ 720 w 1966"/>
                <a:gd name="T55" fmla="*/ 476 h 1254"/>
                <a:gd name="T56" fmla="*/ 818 w 1966"/>
                <a:gd name="T57" fmla="*/ 504 h 1254"/>
                <a:gd name="T58" fmla="*/ 1674 w 1966"/>
                <a:gd name="T59" fmla="*/ 868 h 1254"/>
                <a:gd name="T60" fmla="*/ 1622 w 1966"/>
                <a:gd name="T61" fmla="*/ 832 h 1254"/>
                <a:gd name="T62" fmla="*/ 1602 w 1966"/>
                <a:gd name="T63" fmla="*/ 542 h 1254"/>
                <a:gd name="T64" fmla="*/ 1584 w 1966"/>
                <a:gd name="T65" fmla="*/ 448 h 1254"/>
                <a:gd name="T66" fmla="*/ 1512 w 1966"/>
                <a:gd name="T67" fmla="*/ 368 h 1254"/>
                <a:gd name="T68" fmla="*/ 1398 w 1966"/>
                <a:gd name="T69" fmla="*/ 328 h 1254"/>
                <a:gd name="T70" fmla="*/ 1286 w 1966"/>
                <a:gd name="T71" fmla="*/ 328 h 1254"/>
                <a:gd name="T72" fmla="*/ 1158 w 1966"/>
                <a:gd name="T73" fmla="*/ 366 h 1254"/>
                <a:gd name="T74" fmla="*/ 1206 w 1966"/>
                <a:gd name="T75" fmla="*/ 490 h 1254"/>
                <a:gd name="T76" fmla="*/ 1314 w 1966"/>
                <a:gd name="T77" fmla="*/ 464 h 1254"/>
                <a:gd name="T78" fmla="*/ 1400 w 1966"/>
                <a:gd name="T79" fmla="*/ 474 h 1254"/>
                <a:gd name="T80" fmla="*/ 1438 w 1966"/>
                <a:gd name="T81" fmla="*/ 536 h 1254"/>
                <a:gd name="T82" fmla="*/ 1270 w 1966"/>
                <a:gd name="T83" fmla="*/ 580 h 1254"/>
                <a:gd name="T84" fmla="*/ 1182 w 1966"/>
                <a:gd name="T85" fmla="*/ 622 h 1254"/>
                <a:gd name="T86" fmla="*/ 1124 w 1966"/>
                <a:gd name="T87" fmla="*/ 692 h 1254"/>
                <a:gd name="T88" fmla="*/ 1108 w 1966"/>
                <a:gd name="T89" fmla="*/ 768 h 1254"/>
                <a:gd name="T90" fmla="*/ 1132 w 1966"/>
                <a:gd name="T91" fmla="*/ 864 h 1254"/>
                <a:gd name="T92" fmla="*/ 1196 w 1966"/>
                <a:gd name="T93" fmla="*/ 932 h 1254"/>
                <a:gd name="T94" fmla="*/ 1286 w 1966"/>
                <a:gd name="T95" fmla="*/ 962 h 1254"/>
                <a:gd name="T96" fmla="*/ 1380 w 1966"/>
                <a:gd name="T97" fmla="*/ 952 h 1254"/>
                <a:gd name="T98" fmla="*/ 1464 w 1966"/>
                <a:gd name="T99" fmla="*/ 882 h 1254"/>
                <a:gd name="T100" fmla="*/ 1502 w 1966"/>
                <a:gd name="T101" fmla="*/ 938 h 1254"/>
                <a:gd name="T102" fmla="*/ 1674 w 1966"/>
                <a:gd name="T103" fmla="*/ 868 h 1254"/>
                <a:gd name="T104" fmla="*/ 1420 w 1966"/>
                <a:gd name="T105" fmla="*/ 790 h 1254"/>
                <a:gd name="T106" fmla="*/ 1336 w 1966"/>
                <a:gd name="T107" fmla="*/ 834 h 1254"/>
                <a:gd name="T108" fmla="*/ 1286 w 1966"/>
                <a:gd name="T109" fmla="*/ 814 h 1254"/>
                <a:gd name="T110" fmla="*/ 1266 w 1966"/>
                <a:gd name="T111" fmla="*/ 768 h 1254"/>
                <a:gd name="T112" fmla="*/ 1298 w 1966"/>
                <a:gd name="T113" fmla="*/ 704 h 1254"/>
                <a:gd name="T114" fmla="*/ 1438 w 1966"/>
                <a:gd name="T115" fmla="*/ 730 h 1254"/>
                <a:gd name="T116" fmla="*/ 1856 w 1966"/>
                <a:gd name="T117" fmla="*/ 978 h 1254"/>
                <a:gd name="T118" fmla="*/ 204 w 1966"/>
                <a:gd name="T119" fmla="*/ 26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66" h="1254">
                  <a:moveTo>
                    <a:pt x="104" y="1254"/>
                  </a:moveTo>
                  <a:lnTo>
                    <a:pt x="0" y="1152"/>
                  </a:lnTo>
                  <a:lnTo>
                    <a:pt x="0" y="1152"/>
                  </a:lnTo>
                  <a:lnTo>
                    <a:pt x="28" y="1142"/>
                  </a:lnTo>
                  <a:lnTo>
                    <a:pt x="52" y="1130"/>
                  </a:lnTo>
                  <a:lnTo>
                    <a:pt x="74" y="1114"/>
                  </a:lnTo>
                  <a:lnTo>
                    <a:pt x="82" y="1104"/>
                  </a:lnTo>
                  <a:lnTo>
                    <a:pt x="92" y="1094"/>
                  </a:lnTo>
                  <a:lnTo>
                    <a:pt x="98" y="1084"/>
                  </a:lnTo>
                  <a:lnTo>
                    <a:pt x="106" y="1070"/>
                  </a:lnTo>
                  <a:lnTo>
                    <a:pt x="112" y="1058"/>
                  </a:lnTo>
                  <a:lnTo>
                    <a:pt x="116" y="1044"/>
                  </a:lnTo>
                  <a:lnTo>
                    <a:pt x="120" y="1028"/>
                  </a:lnTo>
                  <a:lnTo>
                    <a:pt x="124" y="1012"/>
                  </a:lnTo>
                  <a:lnTo>
                    <a:pt x="124" y="994"/>
                  </a:lnTo>
                  <a:lnTo>
                    <a:pt x="126" y="976"/>
                  </a:lnTo>
                  <a:lnTo>
                    <a:pt x="126" y="344"/>
                  </a:lnTo>
                  <a:lnTo>
                    <a:pt x="298" y="344"/>
                  </a:lnTo>
                  <a:lnTo>
                    <a:pt x="298" y="986"/>
                  </a:lnTo>
                  <a:lnTo>
                    <a:pt x="298" y="986"/>
                  </a:lnTo>
                  <a:lnTo>
                    <a:pt x="296" y="1012"/>
                  </a:lnTo>
                  <a:lnTo>
                    <a:pt x="292" y="1036"/>
                  </a:lnTo>
                  <a:lnTo>
                    <a:pt x="288" y="1060"/>
                  </a:lnTo>
                  <a:lnTo>
                    <a:pt x="280" y="1084"/>
                  </a:lnTo>
                  <a:lnTo>
                    <a:pt x="272" y="1106"/>
                  </a:lnTo>
                  <a:lnTo>
                    <a:pt x="262" y="1126"/>
                  </a:lnTo>
                  <a:lnTo>
                    <a:pt x="250" y="1144"/>
                  </a:lnTo>
                  <a:lnTo>
                    <a:pt x="238" y="1162"/>
                  </a:lnTo>
                  <a:lnTo>
                    <a:pt x="224" y="1178"/>
                  </a:lnTo>
                  <a:lnTo>
                    <a:pt x="208" y="1194"/>
                  </a:lnTo>
                  <a:lnTo>
                    <a:pt x="192" y="1208"/>
                  </a:lnTo>
                  <a:lnTo>
                    <a:pt x="176" y="1220"/>
                  </a:lnTo>
                  <a:lnTo>
                    <a:pt x="158" y="1230"/>
                  </a:lnTo>
                  <a:lnTo>
                    <a:pt x="140" y="1240"/>
                  </a:lnTo>
                  <a:lnTo>
                    <a:pt x="122" y="1248"/>
                  </a:lnTo>
                  <a:lnTo>
                    <a:pt x="104" y="1254"/>
                  </a:lnTo>
                  <a:close/>
                  <a:moveTo>
                    <a:pt x="1016" y="944"/>
                  </a:moveTo>
                  <a:lnTo>
                    <a:pt x="1016" y="0"/>
                  </a:lnTo>
                  <a:lnTo>
                    <a:pt x="848" y="0"/>
                  </a:lnTo>
                  <a:lnTo>
                    <a:pt x="848" y="370"/>
                  </a:lnTo>
                  <a:lnTo>
                    <a:pt x="848" y="370"/>
                  </a:lnTo>
                  <a:lnTo>
                    <a:pt x="838" y="362"/>
                  </a:lnTo>
                  <a:lnTo>
                    <a:pt x="824" y="354"/>
                  </a:lnTo>
                  <a:lnTo>
                    <a:pt x="806" y="348"/>
                  </a:lnTo>
                  <a:lnTo>
                    <a:pt x="786" y="340"/>
                  </a:lnTo>
                  <a:lnTo>
                    <a:pt x="764" y="334"/>
                  </a:lnTo>
                  <a:lnTo>
                    <a:pt x="742" y="330"/>
                  </a:lnTo>
                  <a:lnTo>
                    <a:pt x="718" y="328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62" y="328"/>
                  </a:lnTo>
                  <a:lnTo>
                    <a:pt x="632" y="332"/>
                  </a:lnTo>
                  <a:lnTo>
                    <a:pt x="602" y="340"/>
                  </a:lnTo>
                  <a:lnTo>
                    <a:pt x="574" y="350"/>
                  </a:lnTo>
                  <a:lnTo>
                    <a:pt x="548" y="362"/>
                  </a:lnTo>
                  <a:lnTo>
                    <a:pt x="522" y="376"/>
                  </a:lnTo>
                  <a:lnTo>
                    <a:pt x="498" y="394"/>
                  </a:lnTo>
                  <a:lnTo>
                    <a:pt x="478" y="414"/>
                  </a:lnTo>
                  <a:lnTo>
                    <a:pt x="458" y="436"/>
                  </a:lnTo>
                  <a:lnTo>
                    <a:pt x="440" y="460"/>
                  </a:lnTo>
                  <a:lnTo>
                    <a:pt x="424" y="486"/>
                  </a:lnTo>
                  <a:lnTo>
                    <a:pt x="412" y="514"/>
                  </a:lnTo>
                  <a:lnTo>
                    <a:pt x="402" y="544"/>
                  </a:lnTo>
                  <a:lnTo>
                    <a:pt x="394" y="576"/>
                  </a:lnTo>
                  <a:lnTo>
                    <a:pt x="390" y="610"/>
                  </a:lnTo>
                  <a:lnTo>
                    <a:pt x="388" y="644"/>
                  </a:lnTo>
                  <a:lnTo>
                    <a:pt x="388" y="644"/>
                  </a:lnTo>
                  <a:lnTo>
                    <a:pt x="390" y="682"/>
                  </a:lnTo>
                  <a:lnTo>
                    <a:pt x="394" y="718"/>
                  </a:lnTo>
                  <a:lnTo>
                    <a:pt x="402" y="750"/>
                  </a:lnTo>
                  <a:lnTo>
                    <a:pt x="414" y="782"/>
                  </a:lnTo>
                  <a:lnTo>
                    <a:pt x="426" y="810"/>
                  </a:lnTo>
                  <a:lnTo>
                    <a:pt x="442" y="836"/>
                  </a:lnTo>
                  <a:lnTo>
                    <a:pt x="460" y="860"/>
                  </a:lnTo>
                  <a:lnTo>
                    <a:pt x="480" y="880"/>
                  </a:lnTo>
                  <a:lnTo>
                    <a:pt x="500" y="898"/>
                  </a:lnTo>
                  <a:lnTo>
                    <a:pt x="524" y="916"/>
                  </a:lnTo>
                  <a:lnTo>
                    <a:pt x="548" y="930"/>
                  </a:lnTo>
                  <a:lnTo>
                    <a:pt x="572" y="940"/>
                  </a:lnTo>
                  <a:lnTo>
                    <a:pt x="598" y="950"/>
                  </a:lnTo>
                  <a:lnTo>
                    <a:pt x="624" y="956"/>
                  </a:lnTo>
                  <a:lnTo>
                    <a:pt x="652" y="960"/>
                  </a:lnTo>
                  <a:lnTo>
                    <a:pt x="678" y="960"/>
                  </a:lnTo>
                  <a:lnTo>
                    <a:pt x="678" y="960"/>
                  </a:lnTo>
                  <a:lnTo>
                    <a:pt x="710" y="960"/>
                  </a:lnTo>
                  <a:lnTo>
                    <a:pt x="740" y="954"/>
                  </a:lnTo>
                  <a:lnTo>
                    <a:pt x="766" y="948"/>
                  </a:lnTo>
                  <a:lnTo>
                    <a:pt x="792" y="936"/>
                  </a:lnTo>
                  <a:lnTo>
                    <a:pt x="814" y="924"/>
                  </a:lnTo>
                  <a:lnTo>
                    <a:pt x="832" y="910"/>
                  </a:lnTo>
                  <a:lnTo>
                    <a:pt x="850" y="892"/>
                  </a:lnTo>
                  <a:lnTo>
                    <a:pt x="862" y="872"/>
                  </a:lnTo>
                  <a:lnTo>
                    <a:pt x="864" y="872"/>
                  </a:lnTo>
                  <a:lnTo>
                    <a:pt x="864" y="944"/>
                  </a:lnTo>
                  <a:lnTo>
                    <a:pt x="1016" y="944"/>
                  </a:lnTo>
                  <a:close/>
                  <a:moveTo>
                    <a:pt x="848" y="752"/>
                  </a:moveTo>
                  <a:lnTo>
                    <a:pt x="848" y="752"/>
                  </a:lnTo>
                  <a:lnTo>
                    <a:pt x="840" y="764"/>
                  </a:lnTo>
                  <a:lnTo>
                    <a:pt x="828" y="776"/>
                  </a:lnTo>
                  <a:lnTo>
                    <a:pt x="816" y="788"/>
                  </a:lnTo>
                  <a:lnTo>
                    <a:pt x="800" y="798"/>
                  </a:lnTo>
                  <a:lnTo>
                    <a:pt x="784" y="806"/>
                  </a:lnTo>
                  <a:lnTo>
                    <a:pt x="764" y="814"/>
                  </a:lnTo>
                  <a:lnTo>
                    <a:pt x="744" y="818"/>
                  </a:lnTo>
                  <a:lnTo>
                    <a:pt x="720" y="820"/>
                  </a:lnTo>
                  <a:lnTo>
                    <a:pt x="720" y="820"/>
                  </a:lnTo>
                  <a:lnTo>
                    <a:pt x="704" y="818"/>
                  </a:lnTo>
                  <a:lnTo>
                    <a:pt x="686" y="816"/>
                  </a:lnTo>
                  <a:lnTo>
                    <a:pt x="672" y="812"/>
                  </a:lnTo>
                  <a:lnTo>
                    <a:pt x="656" y="806"/>
                  </a:lnTo>
                  <a:lnTo>
                    <a:pt x="642" y="800"/>
                  </a:lnTo>
                  <a:lnTo>
                    <a:pt x="628" y="792"/>
                  </a:lnTo>
                  <a:lnTo>
                    <a:pt x="616" y="782"/>
                  </a:lnTo>
                  <a:lnTo>
                    <a:pt x="604" y="770"/>
                  </a:lnTo>
                  <a:lnTo>
                    <a:pt x="594" y="758"/>
                  </a:lnTo>
                  <a:lnTo>
                    <a:pt x="586" y="746"/>
                  </a:lnTo>
                  <a:lnTo>
                    <a:pt x="578" y="732"/>
                  </a:lnTo>
                  <a:lnTo>
                    <a:pt x="572" y="716"/>
                  </a:lnTo>
                  <a:lnTo>
                    <a:pt x="566" y="700"/>
                  </a:lnTo>
                  <a:lnTo>
                    <a:pt x="562" y="684"/>
                  </a:lnTo>
                  <a:lnTo>
                    <a:pt x="560" y="666"/>
                  </a:lnTo>
                  <a:lnTo>
                    <a:pt x="558" y="648"/>
                  </a:lnTo>
                  <a:lnTo>
                    <a:pt x="558" y="648"/>
                  </a:lnTo>
                  <a:lnTo>
                    <a:pt x="560" y="630"/>
                  </a:lnTo>
                  <a:lnTo>
                    <a:pt x="562" y="612"/>
                  </a:lnTo>
                  <a:lnTo>
                    <a:pt x="566" y="596"/>
                  </a:lnTo>
                  <a:lnTo>
                    <a:pt x="572" y="580"/>
                  </a:lnTo>
                  <a:lnTo>
                    <a:pt x="578" y="564"/>
                  </a:lnTo>
                  <a:lnTo>
                    <a:pt x="586" y="550"/>
                  </a:lnTo>
                  <a:lnTo>
                    <a:pt x="594" y="538"/>
                  </a:lnTo>
                  <a:lnTo>
                    <a:pt x="604" y="526"/>
                  </a:lnTo>
                  <a:lnTo>
                    <a:pt x="616" y="514"/>
                  </a:lnTo>
                  <a:lnTo>
                    <a:pt x="628" y="504"/>
                  </a:lnTo>
                  <a:lnTo>
                    <a:pt x="642" y="496"/>
                  </a:lnTo>
                  <a:lnTo>
                    <a:pt x="656" y="490"/>
                  </a:lnTo>
                  <a:lnTo>
                    <a:pt x="672" y="484"/>
                  </a:lnTo>
                  <a:lnTo>
                    <a:pt x="686" y="480"/>
                  </a:lnTo>
                  <a:lnTo>
                    <a:pt x="704" y="478"/>
                  </a:lnTo>
                  <a:lnTo>
                    <a:pt x="720" y="476"/>
                  </a:lnTo>
                  <a:lnTo>
                    <a:pt x="720" y="476"/>
                  </a:lnTo>
                  <a:lnTo>
                    <a:pt x="744" y="478"/>
                  </a:lnTo>
                  <a:lnTo>
                    <a:pt x="766" y="482"/>
                  </a:lnTo>
                  <a:lnTo>
                    <a:pt x="786" y="488"/>
                  </a:lnTo>
                  <a:lnTo>
                    <a:pt x="802" y="496"/>
                  </a:lnTo>
                  <a:lnTo>
                    <a:pt x="818" y="504"/>
                  </a:lnTo>
                  <a:lnTo>
                    <a:pt x="830" y="514"/>
                  </a:lnTo>
                  <a:lnTo>
                    <a:pt x="840" y="524"/>
                  </a:lnTo>
                  <a:lnTo>
                    <a:pt x="848" y="532"/>
                  </a:lnTo>
                  <a:lnTo>
                    <a:pt x="848" y="752"/>
                  </a:lnTo>
                  <a:close/>
                  <a:moveTo>
                    <a:pt x="1674" y="868"/>
                  </a:moveTo>
                  <a:lnTo>
                    <a:pt x="1674" y="868"/>
                  </a:lnTo>
                  <a:lnTo>
                    <a:pt x="1658" y="862"/>
                  </a:lnTo>
                  <a:lnTo>
                    <a:pt x="1644" y="854"/>
                  </a:lnTo>
                  <a:lnTo>
                    <a:pt x="1632" y="844"/>
                  </a:lnTo>
                  <a:lnTo>
                    <a:pt x="1622" y="832"/>
                  </a:lnTo>
                  <a:lnTo>
                    <a:pt x="1614" y="816"/>
                  </a:lnTo>
                  <a:lnTo>
                    <a:pt x="1608" y="798"/>
                  </a:lnTo>
                  <a:lnTo>
                    <a:pt x="1604" y="778"/>
                  </a:lnTo>
                  <a:lnTo>
                    <a:pt x="1602" y="754"/>
                  </a:lnTo>
                  <a:lnTo>
                    <a:pt x="1602" y="542"/>
                  </a:lnTo>
                  <a:lnTo>
                    <a:pt x="1602" y="542"/>
                  </a:lnTo>
                  <a:lnTo>
                    <a:pt x="1602" y="516"/>
                  </a:lnTo>
                  <a:lnTo>
                    <a:pt x="1598" y="492"/>
                  </a:lnTo>
                  <a:lnTo>
                    <a:pt x="1592" y="470"/>
                  </a:lnTo>
                  <a:lnTo>
                    <a:pt x="1584" y="448"/>
                  </a:lnTo>
                  <a:lnTo>
                    <a:pt x="1574" y="428"/>
                  </a:lnTo>
                  <a:lnTo>
                    <a:pt x="1560" y="410"/>
                  </a:lnTo>
                  <a:lnTo>
                    <a:pt x="1546" y="394"/>
                  </a:lnTo>
                  <a:lnTo>
                    <a:pt x="1530" y="380"/>
                  </a:lnTo>
                  <a:lnTo>
                    <a:pt x="1512" y="368"/>
                  </a:lnTo>
                  <a:lnTo>
                    <a:pt x="1492" y="356"/>
                  </a:lnTo>
                  <a:lnTo>
                    <a:pt x="1472" y="346"/>
                  </a:lnTo>
                  <a:lnTo>
                    <a:pt x="1448" y="340"/>
                  </a:lnTo>
                  <a:lnTo>
                    <a:pt x="1424" y="334"/>
                  </a:lnTo>
                  <a:lnTo>
                    <a:pt x="1398" y="328"/>
                  </a:lnTo>
                  <a:lnTo>
                    <a:pt x="1372" y="326"/>
                  </a:lnTo>
                  <a:lnTo>
                    <a:pt x="1344" y="326"/>
                  </a:lnTo>
                  <a:lnTo>
                    <a:pt x="1344" y="326"/>
                  </a:lnTo>
                  <a:lnTo>
                    <a:pt x="1316" y="326"/>
                  </a:lnTo>
                  <a:lnTo>
                    <a:pt x="1286" y="328"/>
                  </a:lnTo>
                  <a:lnTo>
                    <a:pt x="1258" y="334"/>
                  </a:lnTo>
                  <a:lnTo>
                    <a:pt x="1232" y="340"/>
                  </a:lnTo>
                  <a:lnTo>
                    <a:pt x="1206" y="346"/>
                  </a:lnTo>
                  <a:lnTo>
                    <a:pt x="1180" y="356"/>
                  </a:lnTo>
                  <a:lnTo>
                    <a:pt x="1158" y="366"/>
                  </a:lnTo>
                  <a:lnTo>
                    <a:pt x="1138" y="378"/>
                  </a:lnTo>
                  <a:lnTo>
                    <a:pt x="1170" y="510"/>
                  </a:lnTo>
                  <a:lnTo>
                    <a:pt x="1170" y="510"/>
                  </a:lnTo>
                  <a:lnTo>
                    <a:pt x="1186" y="500"/>
                  </a:lnTo>
                  <a:lnTo>
                    <a:pt x="1206" y="490"/>
                  </a:lnTo>
                  <a:lnTo>
                    <a:pt x="1226" y="482"/>
                  </a:lnTo>
                  <a:lnTo>
                    <a:pt x="1246" y="476"/>
                  </a:lnTo>
                  <a:lnTo>
                    <a:pt x="1268" y="470"/>
                  </a:lnTo>
                  <a:lnTo>
                    <a:pt x="1292" y="466"/>
                  </a:lnTo>
                  <a:lnTo>
                    <a:pt x="1314" y="464"/>
                  </a:lnTo>
                  <a:lnTo>
                    <a:pt x="1336" y="462"/>
                  </a:lnTo>
                  <a:lnTo>
                    <a:pt x="1336" y="462"/>
                  </a:lnTo>
                  <a:lnTo>
                    <a:pt x="1360" y="464"/>
                  </a:lnTo>
                  <a:lnTo>
                    <a:pt x="1382" y="468"/>
                  </a:lnTo>
                  <a:lnTo>
                    <a:pt x="1400" y="474"/>
                  </a:lnTo>
                  <a:lnTo>
                    <a:pt x="1414" y="484"/>
                  </a:lnTo>
                  <a:lnTo>
                    <a:pt x="1424" y="494"/>
                  </a:lnTo>
                  <a:lnTo>
                    <a:pt x="1432" y="506"/>
                  </a:lnTo>
                  <a:lnTo>
                    <a:pt x="1436" y="520"/>
                  </a:lnTo>
                  <a:lnTo>
                    <a:pt x="1438" y="536"/>
                  </a:lnTo>
                  <a:lnTo>
                    <a:pt x="1438" y="562"/>
                  </a:lnTo>
                  <a:lnTo>
                    <a:pt x="1312" y="574"/>
                  </a:lnTo>
                  <a:lnTo>
                    <a:pt x="1312" y="574"/>
                  </a:lnTo>
                  <a:lnTo>
                    <a:pt x="1290" y="576"/>
                  </a:lnTo>
                  <a:lnTo>
                    <a:pt x="1270" y="580"/>
                  </a:lnTo>
                  <a:lnTo>
                    <a:pt x="1250" y="586"/>
                  </a:lnTo>
                  <a:lnTo>
                    <a:pt x="1232" y="592"/>
                  </a:lnTo>
                  <a:lnTo>
                    <a:pt x="1214" y="602"/>
                  </a:lnTo>
                  <a:lnTo>
                    <a:pt x="1196" y="610"/>
                  </a:lnTo>
                  <a:lnTo>
                    <a:pt x="1182" y="622"/>
                  </a:lnTo>
                  <a:lnTo>
                    <a:pt x="1168" y="634"/>
                  </a:lnTo>
                  <a:lnTo>
                    <a:pt x="1154" y="646"/>
                  </a:lnTo>
                  <a:lnTo>
                    <a:pt x="1142" y="660"/>
                  </a:lnTo>
                  <a:lnTo>
                    <a:pt x="1132" y="676"/>
                  </a:lnTo>
                  <a:lnTo>
                    <a:pt x="1124" y="692"/>
                  </a:lnTo>
                  <a:lnTo>
                    <a:pt x="1118" y="710"/>
                  </a:lnTo>
                  <a:lnTo>
                    <a:pt x="1112" y="728"/>
                  </a:lnTo>
                  <a:lnTo>
                    <a:pt x="1110" y="748"/>
                  </a:lnTo>
                  <a:lnTo>
                    <a:pt x="1108" y="768"/>
                  </a:lnTo>
                  <a:lnTo>
                    <a:pt x="1108" y="768"/>
                  </a:lnTo>
                  <a:lnTo>
                    <a:pt x="1110" y="790"/>
                  </a:lnTo>
                  <a:lnTo>
                    <a:pt x="1112" y="810"/>
                  </a:lnTo>
                  <a:lnTo>
                    <a:pt x="1118" y="830"/>
                  </a:lnTo>
                  <a:lnTo>
                    <a:pt x="1124" y="848"/>
                  </a:lnTo>
                  <a:lnTo>
                    <a:pt x="1132" y="864"/>
                  </a:lnTo>
                  <a:lnTo>
                    <a:pt x="1142" y="880"/>
                  </a:lnTo>
                  <a:lnTo>
                    <a:pt x="1154" y="896"/>
                  </a:lnTo>
                  <a:lnTo>
                    <a:pt x="1166" y="908"/>
                  </a:lnTo>
                  <a:lnTo>
                    <a:pt x="1180" y="920"/>
                  </a:lnTo>
                  <a:lnTo>
                    <a:pt x="1196" y="932"/>
                  </a:lnTo>
                  <a:lnTo>
                    <a:pt x="1212" y="940"/>
                  </a:lnTo>
                  <a:lnTo>
                    <a:pt x="1228" y="948"/>
                  </a:lnTo>
                  <a:lnTo>
                    <a:pt x="1246" y="954"/>
                  </a:lnTo>
                  <a:lnTo>
                    <a:pt x="1266" y="960"/>
                  </a:lnTo>
                  <a:lnTo>
                    <a:pt x="1286" y="962"/>
                  </a:lnTo>
                  <a:lnTo>
                    <a:pt x="1306" y="962"/>
                  </a:lnTo>
                  <a:lnTo>
                    <a:pt x="1306" y="962"/>
                  </a:lnTo>
                  <a:lnTo>
                    <a:pt x="1332" y="962"/>
                  </a:lnTo>
                  <a:lnTo>
                    <a:pt x="1358" y="958"/>
                  </a:lnTo>
                  <a:lnTo>
                    <a:pt x="1380" y="952"/>
                  </a:lnTo>
                  <a:lnTo>
                    <a:pt x="1402" y="944"/>
                  </a:lnTo>
                  <a:lnTo>
                    <a:pt x="1422" y="932"/>
                  </a:lnTo>
                  <a:lnTo>
                    <a:pt x="1438" y="918"/>
                  </a:lnTo>
                  <a:lnTo>
                    <a:pt x="1452" y="902"/>
                  </a:lnTo>
                  <a:lnTo>
                    <a:pt x="1464" y="882"/>
                  </a:lnTo>
                  <a:lnTo>
                    <a:pt x="1464" y="882"/>
                  </a:lnTo>
                  <a:lnTo>
                    <a:pt x="1470" y="900"/>
                  </a:lnTo>
                  <a:lnTo>
                    <a:pt x="1480" y="914"/>
                  </a:lnTo>
                  <a:lnTo>
                    <a:pt x="1490" y="928"/>
                  </a:lnTo>
                  <a:lnTo>
                    <a:pt x="1502" y="938"/>
                  </a:lnTo>
                  <a:lnTo>
                    <a:pt x="1516" y="948"/>
                  </a:lnTo>
                  <a:lnTo>
                    <a:pt x="1530" y="956"/>
                  </a:lnTo>
                  <a:lnTo>
                    <a:pt x="1544" y="962"/>
                  </a:lnTo>
                  <a:lnTo>
                    <a:pt x="1558" y="968"/>
                  </a:lnTo>
                  <a:lnTo>
                    <a:pt x="1674" y="868"/>
                  </a:lnTo>
                  <a:close/>
                  <a:moveTo>
                    <a:pt x="1438" y="730"/>
                  </a:moveTo>
                  <a:lnTo>
                    <a:pt x="1438" y="730"/>
                  </a:lnTo>
                  <a:lnTo>
                    <a:pt x="1436" y="752"/>
                  </a:lnTo>
                  <a:lnTo>
                    <a:pt x="1430" y="772"/>
                  </a:lnTo>
                  <a:lnTo>
                    <a:pt x="1420" y="790"/>
                  </a:lnTo>
                  <a:lnTo>
                    <a:pt x="1408" y="806"/>
                  </a:lnTo>
                  <a:lnTo>
                    <a:pt x="1392" y="818"/>
                  </a:lnTo>
                  <a:lnTo>
                    <a:pt x="1376" y="826"/>
                  </a:lnTo>
                  <a:lnTo>
                    <a:pt x="1356" y="832"/>
                  </a:lnTo>
                  <a:lnTo>
                    <a:pt x="1336" y="834"/>
                  </a:lnTo>
                  <a:lnTo>
                    <a:pt x="1336" y="834"/>
                  </a:lnTo>
                  <a:lnTo>
                    <a:pt x="1320" y="832"/>
                  </a:lnTo>
                  <a:lnTo>
                    <a:pt x="1308" y="828"/>
                  </a:lnTo>
                  <a:lnTo>
                    <a:pt x="1296" y="822"/>
                  </a:lnTo>
                  <a:lnTo>
                    <a:pt x="1286" y="814"/>
                  </a:lnTo>
                  <a:lnTo>
                    <a:pt x="1276" y="804"/>
                  </a:lnTo>
                  <a:lnTo>
                    <a:pt x="1272" y="794"/>
                  </a:lnTo>
                  <a:lnTo>
                    <a:pt x="1268" y="782"/>
                  </a:lnTo>
                  <a:lnTo>
                    <a:pt x="1266" y="768"/>
                  </a:lnTo>
                  <a:lnTo>
                    <a:pt x="1266" y="768"/>
                  </a:lnTo>
                  <a:lnTo>
                    <a:pt x="1268" y="754"/>
                  </a:lnTo>
                  <a:lnTo>
                    <a:pt x="1270" y="740"/>
                  </a:lnTo>
                  <a:lnTo>
                    <a:pt x="1278" y="726"/>
                  </a:lnTo>
                  <a:lnTo>
                    <a:pt x="1286" y="714"/>
                  </a:lnTo>
                  <a:lnTo>
                    <a:pt x="1298" y="704"/>
                  </a:lnTo>
                  <a:lnTo>
                    <a:pt x="1312" y="694"/>
                  </a:lnTo>
                  <a:lnTo>
                    <a:pt x="1330" y="688"/>
                  </a:lnTo>
                  <a:lnTo>
                    <a:pt x="1350" y="686"/>
                  </a:lnTo>
                  <a:lnTo>
                    <a:pt x="1438" y="678"/>
                  </a:lnTo>
                  <a:lnTo>
                    <a:pt x="1438" y="730"/>
                  </a:lnTo>
                  <a:close/>
                  <a:moveTo>
                    <a:pt x="1882" y="952"/>
                  </a:moveTo>
                  <a:lnTo>
                    <a:pt x="1966" y="868"/>
                  </a:lnTo>
                  <a:lnTo>
                    <a:pt x="1856" y="758"/>
                  </a:lnTo>
                  <a:lnTo>
                    <a:pt x="1748" y="868"/>
                  </a:lnTo>
                  <a:lnTo>
                    <a:pt x="1856" y="978"/>
                  </a:lnTo>
                  <a:lnTo>
                    <a:pt x="1882" y="952"/>
                  </a:lnTo>
                  <a:close/>
                  <a:moveTo>
                    <a:pt x="314" y="156"/>
                  </a:moveTo>
                  <a:lnTo>
                    <a:pt x="204" y="46"/>
                  </a:lnTo>
                  <a:lnTo>
                    <a:pt x="94" y="156"/>
                  </a:lnTo>
                  <a:lnTo>
                    <a:pt x="204" y="264"/>
                  </a:lnTo>
                  <a:lnTo>
                    <a:pt x="230" y="240"/>
                  </a:lnTo>
                  <a:lnTo>
                    <a:pt x="314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6"/>
            <p:cNvSpPr>
              <a:spLocks/>
            </p:cNvSpPr>
            <p:nvPr userDrawn="1"/>
          </p:nvSpPr>
          <p:spPr bwMode="auto">
            <a:xfrm>
              <a:off x="10734218" y="493232"/>
              <a:ext cx="137125" cy="418738"/>
            </a:xfrm>
            <a:custGeom>
              <a:avLst/>
              <a:gdLst>
                <a:gd name="T0" fmla="*/ 104 w 298"/>
                <a:gd name="T1" fmla="*/ 910 h 910"/>
                <a:gd name="T2" fmla="*/ 0 w 298"/>
                <a:gd name="T3" fmla="*/ 808 h 910"/>
                <a:gd name="T4" fmla="*/ 0 w 298"/>
                <a:gd name="T5" fmla="*/ 808 h 910"/>
                <a:gd name="T6" fmla="*/ 28 w 298"/>
                <a:gd name="T7" fmla="*/ 798 h 910"/>
                <a:gd name="T8" fmla="*/ 52 w 298"/>
                <a:gd name="T9" fmla="*/ 786 h 910"/>
                <a:gd name="T10" fmla="*/ 74 w 298"/>
                <a:gd name="T11" fmla="*/ 770 h 910"/>
                <a:gd name="T12" fmla="*/ 82 w 298"/>
                <a:gd name="T13" fmla="*/ 760 h 910"/>
                <a:gd name="T14" fmla="*/ 92 w 298"/>
                <a:gd name="T15" fmla="*/ 750 h 910"/>
                <a:gd name="T16" fmla="*/ 98 w 298"/>
                <a:gd name="T17" fmla="*/ 740 h 910"/>
                <a:gd name="T18" fmla="*/ 106 w 298"/>
                <a:gd name="T19" fmla="*/ 726 h 910"/>
                <a:gd name="T20" fmla="*/ 112 w 298"/>
                <a:gd name="T21" fmla="*/ 714 h 910"/>
                <a:gd name="T22" fmla="*/ 116 w 298"/>
                <a:gd name="T23" fmla="*/ 700 h 910"/>
                <a:gd name="T24" fmla="*/ 120 w 298"/>
                <a:gd name="T25" fmla="*/ 684 h 910"/>
                <a:gd name="T26" fmla="*/ 124 w 298"/>
                <a:gd name="T27" fmla="*/ 668 h 910"/>
                <a:gd name="T28" fmla="*/ 124 w 298"/>
                <a:gd name="T29" fmla="*/ 650 h 910"/>
                <a:gd name="T30" fmla="*/ 126 w 298"/>
                <a:gd name="T31" fmla="*/ 632 h 910"/>
                <a:gd name="T32" fmla="*/ 126 w 298"/>
                <a:gd name="T33" fmla="*/ 0 h 910"/>
                <a:gd name="T34" fmla="*/ 298 w 298"/>
                <a:gd name="T35" fmla="*/ 0 h 910"/>
                <a:gd name="T36" fmla="*/ 298 w 298"/>
                <a:gd name="T37" fmla="*/ 642 h 910"/>
                <a:gd name="T38" fmla="*/ 298 w 298"/>
                <a:gd name="T39" fmla="*/ 642 h 910"/>
                <a:gd name="T40" fmla="*/ 296 w 298"/>
                <a:gd name="T41" fmla="*/ 668 h 910"/>
                <a:gd name="T42" fmla="*/ 292 w 298"/>
                <a:gd name="T43" fmla="*/ 692 h 910"/>
                <a:gd name="T44" fmla="*/ 288 w 298"/>
                <a:gd name="T45" fmla="*/ 716 h 910"/>
                <a:gd name="T46" fmla="*/ 280 w 298"/>
                <a:gd name="T47" fmla="*/ 740 h 910"/>
                <a:gd name="T48" fmla="*/ 272 w 298"/>
                <a:gd name="T49" fmla="*/ 762 h 910"/>
                <a:gd name="T50" fmla="*/ 262 w 298"/>
                <a:gd name="T51" fmla="*/ 782 h 910"/>
                <a:gd name="T52" fmla="*/ 250 w 298"/>
                <a:gd name="T53" fmla="*/ 800 h 910"/>
                <a:gd name="T54" fmla="*/ 238 w 298"/>
                <a:gd name="T55" fmla="*/ 818 h 910"/>
                <a:gd name="T56" fmla="*/ 224 w 298"/>
                <a:gd name="T57" fmla="*/ 834 h 910"/>
                <a:gd name="T58" fmla="*/ 208 w 298"/>
                <a:gd name="T59" fmla="*/ 850 h 910"/>
                <a:gd name="T60" fmla="*/ 192 w 298"/>
                <a:gd name="T61" fmla="*/ 864 h 910"/>
                <a:gd name="T62" fmla="*/ 176 w 298"/>
                <a:gd name="T63" fmla="*/ 876 h 910"/>
                <a:gd name="T64" fmla="*/ 158 w 298"/>
                <a:gd name="T65" fmla="*/ 886 h 910"/>
                <a:gd name="T66" fmla="*/ 140 w 298"/>
                <a:gd name="T67" fmla="*/ 896 h 910"/>
                <a:gd name="T68" fmla="*/ 122 w 298"/>
                <a:gd name="T69" fmla="*/ 904 h 910"/>
                <a:gd name="T70" fmla="*/ 104 w 298"/>
                <a:gd name="T71" fmla="*/ 91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910">
                  <a:moveTo>
                    <a:pt x="104" y="910"/>
                  </a:moveTo>
                  <a:lnTo>
                    <a:pt x="0" y="808"/>
                  </a:lnTo>
                  <a:lnTo>
                    <a:pt x="0" y="808"/>
                  </a:lnTo>
                  <a:lnTo>
                    <a:pt x="28" y="798"/>
                  </a:lnTo>
                  <a:lnTo>
                    <a:pt x="52" y="786"/>
                  </a:lnTo>
                  <a:lnTo>
                    <a:pt x="74" y="770"/>
                  </a:lnTo>
                  <a:lnTo>
                    <a:pt x="82" y="760"/>
                  </a:lnTo>
                  <a:lnTo>
                    <a:pt x="92" y="750"/>
                  </a:lnTo>
                  <a:lnTo>
                    <a:pt x="98" y="740"/>
                  </a:lnTo>
                  <a:lnTo>
                    <a:pt x="106" y="726"/>
                  </a:lnTo>
                  <a:lnTo>
                    <a:pt x="112" y="714"/>
                  </a:lnTo>
                  <a:lnTo>
                    <a:pt x="116" y="700"/>
                  </a:lnTo>
                  <a:lnTo>
                    <a:pt x="120" y="684"/>
                  </a:lnTo>
                  <a:lnTo>
                    <a:pt x="124" y="668"/>
                  </a:lnTo>
                  <a:lnTo>
                    <a:pt x="124" y="650"/>
                  </a:lnTo>
                  <a:lnTo>
                    <a:pt x="126" y="632"/>
                  </a:lnTo>
                  <a:lnTo>
                    <a:pt x="126" y="0"/>
                  </a:lnTo>
                  <a:lnTo>
                    <a:pt x="298" y="0"/>
                  </a:lnTo>
                  <a:lnTo>
                    <a:pt x="298" y="642"/>
                  </a:lnTo>
                  <a:lnTo>
                    <a:pt x="298" y="642"/>
                  </a:lnTo>
                  <a:lnTo>
                    <a:pt x="296" y="668"/>
                  </a:lnTo>
                  <a:lnTo>
                    <a:pt x="292" y="692"/>
                  </a:lnTo>
                  <a:lnTo>
                    <a:pt x="288" y="716"/>
                  </a:lnTo>
                  <a:lnTo>
                    <a:pt x="280" y="740"/>
                  </a:lnTo>
                  <a:lnTo>
                    <a:pt x="272" y="762"/>
                  </a:lnTo>
                  <a:lnTo>
                    <a:pt x="262" y="782"/>
                  </a:lnTo>
                  <a:lnTo>
                    <a:pt x="250" y="800"/>
                  </a:lnTo>
                  <a:lnTo>
                    <a:pt x="238" y="818"/>
                  </a:lnTo>
                  <a:lnTo>
                    <a:pt x="224" y="834"/>
                  </a:lnTo>
                  <a:lnTo>
                    <a:pt x="208" y="850"/>
                  </a:lnTo>
                  <a:lnTo>
                    <a:pt x="192" y="864"/>
                  </a:lnTo>
                  <a:lnTo>
                    <a:pt x="176" y="876"/>
                  </a:lnTo>
                  <a:lnTo>
                    <a:pt x="158" y="886"/>
                  </a:lnTo>
                  <a:lnTo>
                    <a:pt x="140" y="896"/>
                  </a:lnTo>
                  <a:lnTo>
                    <a:pt x="122" y="904"/>
                  </a:lnTo>
                  <a:lnTo>
                    <a:pt x="104" y="9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7"/>
            <p:cNvSpPr>
              <a:spLocks/>
            </p:cNvSpPr>
            <p:nvPr userDrawn="1"/>
          </p:nvSpPr>
          <p:spPr bwMode="auto">
            <a:xfrm>
              <a:off x="10912757" y="334940"/>
              <a:ext cx="288975" cy="441745"/>
            </a:xfrm>
            <a:custGeom>
              <a:avLst/>
              <a:gdLst>
                <a:gd name="T0" fmla="*/ 628 w 628"/>
                <a:gd name="T1" fmla="*/ 944 h 960"/>
                <a:gd name="T2" fmla="*/ 628 w 628"/>
                <a:gd name="T3" fmla="*/ 0 h 960"/>
                <a:gd name="T4" fmla="*/ 460 w 628"/>
                <a:gd name="T5" fmla="*/ 0 h 960"/>
                <a:gd name="T6" fmla="*/ 460 w 628"/>
                <a:gd name="T7" fmla="*/ 370 h 960"/>
                <a:gd name="T8" fmla="*/ 460 w 628"/>
                <a:gd name="T9" fmla="*/ 370 h 960"/>
                <a:gd name="T10" fmla="*/ 450 w 628"/>
                <a:gd name="T11" fmla="*/ 362 h 960"/>
                <a:gd name="T12" fmla="*/ 436 w 628"/>
                <a:gd name="T13" fmla="*/ 354 h 960"/>
                <a:gd name="T14" fmla="*/ 418 w 628"/>
                <a:gd name="T15" fmla="*/ 348 h 960"/>
                <a:gd name="T16" fmla="*/ 398 w 628"/>
                <a:gd name="T17" fmla="*/ 340 h 960"/>
                <a:gd name="T18" fmla="*/ 376 w 628"/>
                <a:gd name="T19" fmla="*/ 334 h 960"/>
                <a:gd name="T20" fmla="*/ 354 w 628"/>
                <a:gd name="T21" fmla="*/ 330 h 960"/>
                <a:gd name="T22" fmla="*/ 330 w 628"/>
                <a:gd name="T23" fmla="*/ 328 h 960"/>
                <a:gd name="T24" fmla="*/ 306 w 628"/>
                <a:gd name="T25" fmla="*/ 326 h 960"/>
                <a:gd name="T26" fmla="*/ 306 w 628"/>
                <a:gd name="T27" fmla="*/ 326 h 960"/>
                <a:gd name="T28" fmla="*/ 274 w 628"/>
                <a:gd name="T29" fmla="*/ 328 h 960"/>
                <a:gd name="T30" fmla="*/ 244 w 628"/>
                <a:gd name="T31" fmla="*/ 332 h 960"/>
                <a:gd name="T32" fmla="*/ 214 w 628"/>
                <a:gd name="T33" fmla="*/ 340 h 960"/>
                <a:gd name="T34" fmla="*/ 186 w 628"/>
                <a:gd name="T35" fmla="*/ 350 h 960"/>
                <a:gd name="T36" fmla="*/ 160 w 628"/>
                <a:gd name="T37" fmla="*/ 362 h 960"/>
                <a:gd name="T38" fmla="*/ 134 w 628"/>
                <a:gd name="T39" fmla="*/ 376 h 960"/>
                <a:gd name="T40" fmla="*/ 110 w 628"/>
                <a:gd name="T41" fmla="*/ 394 h 960"/>
                <a:gd name="T42" fmla="*/ 90 w 628"/>
                <a:gd name="T43" fmla="*/ 414 h 960"/>
                <a:gd name="T44" fmla="*/ 70 w 628"/>
                <a:gd name="T45" fmla="*/ 436 h 960"/>
                <a:gd name="T46" fmla="*/ 52 w 628"/>
                <a:gd name="T47" fmla="*/ 460 h 960"/>
                <a:gd name="T48" fmla="*/ 36 w 628"/>
                <a:gd name="T49" fmla="*/ 486 h 960"/>
                <a:gd name="T50" fmla="*/ 24 w 628"/>
                <a:gd name="T51" fmla="*/ 514 h 960"/>
                <a:gd name="T52" fmla="*/ 14 w 628"/>
                <a:gd name="T53" fmla="*/ 544 h 960"/>
                <a:gd name="T54" fmla="*/ 6 w 628"/>
                <a:gd name="T55" fmla="*/ 576 h 960"/>
                <a:gd name="T56" fmla="*/ 2 w 628"/>
                <a:gd name="T57" fmla="*/ 610 h 960"/>
                <a:gd name="T58" fmla="*/ 0 w 628"/>
                <a:gd name="T59" fmla="*/ 644 h 960"/>
                <a:gd name="T60" fmla="*/ 0 w 628"/>
                <a:gd name="T61" fmla="*/ 644 h 960"/>
                <a:gd name="T62" fmla="*/ 2 w 628"/>
                <a:gd name="T63" fmla="*/ 682 h 960"/>
                <a:gd name="T64" fmla="*/ 6 w 628"/>
                <a:gd name="T65" fmla="*/ 718 h 960"/>
                <a:gd name="T66" fmla="*/ 14 w 628"/>
                <a:gd name="T67" fmla="*/ 750 h 960"/>
                <a:gd name="T68" fmla="*/ 26 w 628"/>
                <a:gd name="T69" fmla="*/ 782 h 960"/>
                <a:gd name="T70" fmla="*/ 38 w 628"/>
                <a:gd name="T71" fmla="*/ 810 h 960"/>
                <a:gd name="T72" fmla="*/ 54 w 628"/>
                <a:gd name="T73" fmla="*/ 836 h 960"/>
                <a:gd name="T74" fmla="*/ 72 w 628"/>
                <a:gd name="T75" fmla="*/ 860 h 960"/>
                <a:gd name="T76" fmla="*/ 92 w 628"/>
                <a:gd name="T77" fmla="*/ 880 h 960"/>
                <a:gd name="T78" fmla="*/ 112 w 628"/>
                <a:gd name="T79" fmla="*/ 898 h 960"/>
                <a:gd name="T80" fmla="*/ 136 w 628"/>
                <a:gd name="T81" fmla="*/ 916 h 960"/>
                <a:gd name="T82" fmla="*/ 160 w 628"/>
                <a:gd name="T83" fmla="*/ 930 h 960"/>
                <a:gd name="T84" fmla="*/ 184 w 628"/>
                <a:gd name="T85" fmla="*/ 940 h 960"/>
                <a:gd name="T86" fmla="*/ 210 w 628"/>
                <a:gd name="T87" fmla="*/ 950 h 960"/>
                <a:gd name="T88" fmla="*/ 236 w 628"/>
                <a:gd name="T89" fmla="*/ 956 h 960"/>
                <a:gd name="T90" fmla="*/ 264 w 628"/>
                <a:gd name="T91" fmla="*/ 960 h 960"/>
                <a:gd name="T92" fmla="*/ 290 w 628"/>
                <a:gd name="T93" fmla="*/ 960 h 960"/>
                <a:gd name="T94" fmla="*/ 290 w 628"/>
                <a:gd name="T95" fmla="*/ 960 h 960"/>
                <a:gd name="T96" fmla="*/ 322 w 628"/>
                <a:gd name="T97" fmla="*/ 960 h 960"/>
                <a:gd name="T98" fmla="*/ 352 w 628"/>
                <a:gd name="T99" fmla="*/ 954 h 960"/>
                <a:gd name="T100" fmla="*/ 378 w 628"/>
                <a:gd name="T101" fmla="*/ 948 h 960"/>
                <a:gd name="T102" fmla="*/ 404 w 628"/>
                <a:gd name="T103" fmla="*/ 936 h 960"/>
                <a:gd name="T104" fmla="*/ 426 w 628"/>
                <a:gd name="T105" fmla="*/ 924 h 960"/>
                <a:gd name="T106" fmla="*/ 444 w 628"/>
                <a:gd name="T107" fmla="*/ 910 h 960"/>
                <a:gd name="T108" fmla="*/ 462 w 628"/>
                <a:gd name="T109" fmla="*/ 892 h 960"/>
                <a:gd name="T110" fmla="*/ 474 w 628"/>
                <a:gd name="T111" fmla="*/ 872 h 960"/>
                <a:gd name="T112" fmla="*/ 476 w 628"/>
                <a:gd name="T113" fmla="*/ 872 h 960"/>
                <a:gd name="T114" fmla="*/ 476 w 628"/>
                <a:gd name="T115" fmla="*/ 944 h 960"/>
                <a:gd name="T116" fmla="*/ 628 w 628"/>
                <a:gd name="T117" fmla="*/ 944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8" h="960">
                  <a:moveTo>
                    <a:pt x="628" y="944"/>
                  </a:moveTo>
                  <a:lnTo>
                    <a:pt x="628" y="0"/>
                  </a:lnTo>
                  <a:lnTo>
                    <a:pt x="460" y="0"/>
                  </a:lnTo>
                  <a:lnTo>
                    <a:pt x="460" y="370"/>
                  </a:lnTo>
                  <a:lnTo>
                    <a:pt x="460" y="370"/>
                  </a:lnTo>
                  <a:lnTo>
                    <a:pt x="450" y="362"/>
                  </a:lnTo>
                  <a:lnTo>
                    <a:pt x="436" y="354"/>
                  </a:lnTo>
                  <a:lnTo>
                    <a:pt x="418" y="348"/>
                  </a:lnTo>
                  <a:lnTo>
                    <a:pt x="398" y="340"/>
                  </a:lnTo>
                  <a:lnTo>
                    <a:pt x="376" y="334"/>
                  </a:lnTo>
                  <a:lnTo>
                    <a:pt x="354" y="330"/>
                  </a:lnTo>
                  <a:lnTo>
                    <a:pt x="330" y="328"/>
                  </a:lnTo>
                  <a:lnTo>
                    <a:pt x="306" y="326"/>
                  </a:lnTo>
                  <a:lnTo>
                    <a:pt x="306" y="326"/>
                  </a:lnTo>
                  <a:lnTo>
                    <a:pt x="274" y="328"/>
                  </a:lnTo>
                  <a:lnTo>
                    <a:pt x="244" y="332"/>
                  </a:lnTo>
                  <a:lnTo>
                    <a:pt x="214" y="340"/>
                  </a:lnTo>
                  <a:lnTo>
                    <a:pt x="186" y="350"/>
                  </a:lnTo>
                  <a:lnTo>
                    <a:pt x="160" y="362"/>
                  </a:lnTo>
                  <a:lnTo>
                    <a:pt x="134" y="376"/>
                  </a:lnTo>
                  <a:lnTo>
                    <a:pt x="110" y="394"/>
                  </a:lnTo>
                  <a:lnTo>
                    <a:pt x="90" y="414"/>
                  </a:lnTo>
                  <a:lnTo>
                    <a:pt x="70" y="436"/>
                  </a:lnTo>
                  <a:lnTo>
                    <a:pt x="52" y="460"/>
                  </a:lnTo>
                  <a:lnTo>
                    <a:pt x="36" y="486"/>
                  </a:lnTo>
                  <a:lnTo>
                    <a:pt x="24" y="514"/>
                  </a:lnTo>
                  <a:lnTo>
                    <a:pt x="14" y="544"/>
                  </a:lnTo>
                  <a:lnTo>
                    <a:pt x="6" y="576"/>
                  </a:lnTo>
                  <a:lnTo>
                    <a:pt x="2" y="610"/>
                  </a:lnTo>
                  <a:lnTo>
                    <a:pt x="0" y="644"/>
                  </a:lnTo>
                  <a:lnTo>
                    <a:pt x="0" y="644"/>
                  </a:lnTo>
                  <a:lnTo>
                    <a:pt x="2" y="682"/>
                  </a:lnTo>
                  <a:lnTo>
                    <a:pt x="6" y="718"/>
                  </a:lnTo>
                  <a:lnTo>
                    <a:pt x="14" y="750"/>
                  </a:lnTo>
                  <a:lnTo>
                    <a:pt x="26" y="782"/>
                  </a:lnTo>
                  <a:lnTo>
                    <a:pt x="38" y="810"/>
                  </a:lnTo>
                  <a:lnTo>
                    <a:pt x="54" y="836"/>
                  </a:lnTo>
                  <a:lnTo>
                    <a:pt x="72" y="860"/>
                  </a:lnTo>
                  <a:lnTo>
                    <a:pt x="92" y="880"/>
                  </a:lnTo>
                  <a:lnTo>
                    <a:pt x="112" y="898"/>
                  </a:lnTo>
                  <a:lnTo>
                    <a:pt x="136" y="916"/>
                  </a:lnTo>
                  <a:lnTo>
                    <a:pt x="160" y="930"/>
                  </a:lnTo>
                  <a:lnTo>
                    <a:pt x="184" y="940"/>
                  </a:lnTo>
                  <a:lnTo>
                    <a:pt x="210" y="950"/>
                  </a:lnTo>
                  <a:lnTo>
                    <a:pt x="236" y="956"/>
                  </a:lnTo>
                  <a:lnTo>
                    <a:pt x="264" y="960"/>
                  </a:lnTo>
                  <a:lnTo>
                    <a:pt x="290" y="960"/>
                  </a:lnTo>
                  <a:lnTo>
                    <a:pt x="290" y="960"/>
                  </a:lnTo>
                  <a:lnTo>
                    <a:pt x="322" y="960"/>
                  </a:lnTo>
                  <a:lnTo>
                    <a:pt x="352" y="954"/>
                  </a:lnTo>
                  <a:lnTo>
                    <a:pt x="378" y="948"/>
                  </a:lnTo>
                  <a:lnTo>
                    <a:pt x="404" y="936"/>
                  </a:lnTo>
                  <a:lnTo>
                    <a:pt x="426" y="924"/>
                  </a:lnTo>
                  <a:lnTo>
                    <a:pt x="444" y="910"/>
                  </a:lnTo>
                  <a:lnTo>
                    <a:pt x="462" y="892"/>
                  </a:lnTo>
                  <a:lnTo>
                    <a:pt x="474" y="872"/>
                  </a:lnTo>
                  <a:lnTo>
                    <a:pt x="476" y="872"/>
                  </a:lnTo>
                  <a:lnTo>
                    <a:pt x="476" y="944"/>
                  </a:lnTo>
                  <a:lnTo>
                    <a:pt x="628" y="9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"/>
            <p:cNvSpPr>
              <a:spLocks/>
            </p:cNvSpPr>
            <p:nvPr userDrawn="1"/>
          </p:nvSpPr>
          <p:spPr bwMode="auto">
            <a:xfrm>
              <a:off x="10990983" y="553972"/>
              <a:ext cx="133444" cy="158292"/>
            </a:xfrm>
            <a:custGeom>
              <a:avLst/>
              <a:gdLst>
                <a:gd name="T0" fmla="*/ 290 w 290"/>
                <a:gd name="T1" fmla="*/ 276 h 344"/>
                <a:gd name="T2" fmla="*/ 290 w 290"/>
                <a:gd name="T3" fmla="*/ 276 h 344"/>
                <a:gd name="T4" fmla="*/ 282 w 290"/>
                <a:gd name="T5" fmla="*/ 288 h 344"/>
                <a:gd name="T6" fmla="*/ 270 w 290"/>
                <a:gd name="T7" fmla="*/ 300 h 344"/>
                <a:gd name="T8" fmla="*/ 258 w 290"/>
                <a:gd name="T9" fmla="*/ 312 h 344"/>
                <a:gd name="T10" fmla="*/ 242 w 290"/>
                <a:gd name="T11" fmla="*/ 322 h 344"/>
                <a:gd name="T12" fmla="*/ 226 w 290"/>
                <a:gd name="T13" fmla="*/ 330 h 344"/>
                <a:gd name="T14" fmla="*/ 206 w 290"/>
                <a:gd name="T15" fmla="*/ 338 h 344"/>
                <a:gd name="T16" fmla="*/ 186 w 290"/>
                <a:gd name="T17" fmla="*/ 342 h 344"/>
                <a:gd name="T18" fmla="*/ 162 w 290"/>
                <a:gd name="T19" fmla="*/ 344 h 344"/>
                <a:gd name="T20" fmla="*/ 162 w 290"/>
                <a:gd name="T21" fmla="*/ 344 h 344"/>
                <a:gd name="T22" fmla="*/ 146 w 290"/>
                <a:gd name="T23" fmla="*/ 342 h 344"/>
                <a:gd name="T24" fmla="*/ 128 w 290"/>
                <a:gd name="T25" fmla="*/ 340 h 344"/>
                <a:gd name="T26" fmla="*/ 114 w 290"/>
                <a:gd name="T27" fmla="*/ 336 h 344"/>
                <a:gd name="T28" fmla="*/ 98 w 290"/>
                <a:gd name="T29" fmla="*/ 330 h 344"/>
                <a:gd name="T30" fmla="*/ 84 w 290"/>
                <a:gd name="T31" fmla="*/ 324 h 344"/>
                <a:gd name="T32" fmla="*/ 70 w 290"/>
                <a:gd name="T33" fmla="*/ 316 h 344"/>
                <a:gd name="T34" fmla="*/ 58 w 290"/>
                <a:gd name="T35" fmla="*/ 306 h 344"/>
                <a:gd name="T36" fmla="*/ 46 w 290"/>
                <a:gd name="T37" fmla="*/ 294 h 344"/>
                <a:gd name="T38" fmla="*/ 36 w 290"/>
                <a:gd name="T39" fmla="*/ 282 h 344"/>
                <a:gd name="T40" fmla="*/ 28 w 290"/>
                <a:gd name="T41" fmla="*/ 270 h 344"/>
                <a:gd name="T42" fmla="*/ 20 w 290"/>
                <a:gd name="T43" fmla="*/ 256 h 344"/>
                <a:gd name="T44" fmla="*/ 14 w 290"/>
                <a:gd name="T45" fmla="*/ 240 h 344"/>
                <a:gd name="T46" fmla="*/ 8 w 290"/>
                <a:gd name="T47" fmla="*/ 224 h 344"/>
                <a:gd name="T48" fmla="*/ 4 w 290"/>
                <a:gd name="T49" fmla="*/ 208 h 344"/>
                <a:gd name="T50" fmla="*/ 2 w 290"/>
                <a:gd name="T51" fmla="*/ 190 h 344"/>
                <a:gd name="T52" fmla="*/ 0 w 290"/>
                <a:gd name="T53" fmla="*/ 172 h 344"/>
                <a:gd name="T54" fmla="*/ 0 w 290"/>
                <a:gd name="T55" fmla="*/ 172 h 344"/>
                <a:gd name="T56" fmla="*/ 2 w 290"/>
                <a:gd name="T57" fmla="*/ 154 h 344"/>
                <a:gd name="T58" fmla="*/ 4 w 290"/>
                <a:gd name="T59" fmla="*/ 136 h 344"/>
                <a:gd name="T60" fmla="*/ 8 w 290"/>
                <a:gd name="T61" fmla="*/ 120 h 344"/>
                <a:gd name="T62" fmla="*/ 14 w 290"/>
                <a:gd name="T63" fmla="*/ 104 h 344"/>
                <a:gd name="T64" fmla="*/ 20 w 290"/>
                <a:gd name="T65" fmla="*/ 88 h 344"/>
                <a:gd name="T66" fmla="*/ 28 w 290"/>
                <a:gd name="T67" fmla="*/ 74 h 344"/>
                <a:gd name="T68" fmla="*/ 36 w 290"/>
                <a:gd name="T69" fmla="*/ 62 h 344"/>
                <a:gd name="T70" fmla="*/ 46 w 290"/>
                <a:gd name="T71" fmla="*/ 50 h 344"/>
                <a:gd name="T72" fmla="*/ 58 w 290"/>
                <a:gd name="T73" fmla="*/ 38 h 344"/>
                <a:gd name="T74" fmla="*/ 70 w 290"/>
                <a:gd name="T75" fmla="*/ 28 h 344"/>
                <a:gd name="T76" fmla="*/ 84 w 290"/>
                <a:gd name="T77" fmla="*/ 20 h 344"/>
                <a:gd name="T78" fmla="*/ 98 w 290"/>
                <a:gd name="T79" fmla="*/ 14 h 344"/>
                <a:gd name="T80" fmla="*/ 114 w 290"/>
                <a:gd name="T81" fmla="*/ 8 h 344"/>
                <a:gd name="T82" fmla="*/ 128 w 290"/>
                <a:gd name="T83" fmla="*/ 4 h 344"/>
                <a:gd name="T84" fmla="*/ 146 w 290"/>
                <a:gd name="T85" fmla="*/ 2 h 344"/>
                <a:gd name="T86" fmla="*/ 162 w 290"/>
                <a:gd name="T87" fmla="*/ 0 h 344"/>
                <a:gd name="T88" fmla="*/ 162 w 290"/>
                <a:gd name="T89" fmla="*/ 0 h 344"/>
                <a:gd name="T90" fmla="*/ 186 w 290"/>
                <a:gd name="T91" fmla="*/ 2 h 344"/>
                <a:gd name="T92" fmla="*/ 208 w 290"/>
                <a:gd name="T93" fmla="*/ 6 h 344"/>
                <a:gd name="T94" fmla="*/ 228 w 290"/>
                <a:gd name="T95" fmla="*/ 12 h 344"/>
                <a:gd name="T96" fmla="*/ 244 w 290"/>
                <a:gd name="T97" fmla="*/ 20 h 344"/>
                <a:gd name="T98" fmla="*/ 260 w 290"/>
                <a:gd name="T99" fmla="*/ 28 h 344"/>
                <a:gd name="T100" fmla="*/ 272 w 290"/>
                <a:gd name="T101" fmla="*/ 38 h 344"/>
                <a:gd name="T102" fmla="*/ 282 w 290"/>
                <a:gd name="T103" fmla="*/ 48 h 344"/>
                <a:gd name="T104" fmla="*/ 290 w 290"/>
                <a:gd name="T105" fmla="*/ 56 h 344"/>
                <a:gd name="T106" fmla="*/ 290 w 290"/>
                <a:gd name="T107" fmla="*/ 27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0" h="344">
                  <a:moveTo>
                    <a:pt x="290" y="276"/>
                  </a:moveTo>
                  <a:lnTo>
                    <a:pt x="290" y="276"/>
                  </a:lnTo>
                  <a:lnTo>
                    <a:pt x="282" y="288"/>
                  </a:lnTo>
                  <a:lnTo>
                    <a:pt x="270" y="300"/>
                  </a:lnTo>
                  <a:lnTo>
                    <a:pt x="258" y="312"/>
                  </a:lnTo>
                  <a:lnTo>
                    <a:pt x="242" y="322"/>
                  </a:lnTo>
                  <a:lnTo>
                    <a:pt x="226" y="330"/>
                  </a:lnTo>
                  <a:lnTo>
                    <a:pt x="206" y="338"/>
                  </a:lnTo>
                  <a:lnTo>
                    <a:pt x="186" y="342"/>
                  </a:lnTo>
                  <a:lnTo>
                    <a:pt x="162" y="344"/>
                  </a:lnTo>
                  <a:lnTo>
                    <a:pt x="162" y="344"/>
                  </a:lnTo>
                  <a:lnTo>
                    <a:pt x="146" y="342"/>
                  </a:lnTo>
                  <a:lnTo>
                    <a:pt x="128" y="340"/>
                  </a:lnTo>
                  <a:lnTo>
                    <a:pt x="114" y="336"/>
                  </a:lnTo>
                  <a:lnTo>
                    <a:pt x="98" y="330"/>
                  </a:lnTo>
                  <a:lnTo>
                    <a:pt x="84" y="324"/>
                  </a:lnTo>
                  <a:lnTo>
                    <a:pt x="70" y="316"/>
                  </a:lnTo>
                  <a:lnTo>
                    <a:pt x="58" y="306"/>
                  </a:lnTo>
                  <a:lnTo>
                    <a:pt x="46" y="294"/>
                  </a:lnTo>
                  <a:lnTo>
                    <a:pt x="36" y="282"/>
                  </a:lnTo>
                  <a:lnTo>
                    <a:pt x="28" y="270"/>
                  </a:lnTo>
                  <a:lnTo>
                    <a:pt x="20" y="256"/>
                  </a:lnTo>
                  <a:lnTo>
                    <a:pt x="14" y="240"/>
                  </a:lnTo>
                  <a:lnTo>
                    <a:pt x="8" y="224"/>
                  </a:lnTo>
                  <a:lnTo>
                    <a:pt x="4" y="208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4"/>
                  </a:lnTo>
                  <a:lnTo>
                    <a:pt x="4" y="136"/>
                  </a:lnTo>
                  <a:lnTo>
                    <a:pt x="8" y="120"/>
                  </a:lnTo>
                  <a:lnTo>
                    <a:pt x="14" y="104"/>
                  </a:lnTo>
                  <a:lnTo>
                    <a:pt x="20" y="88"/>
                  </a:lnTo>
                  <a:lnTo>
                    <a:pt x="28" y="74"/>
                  </a:lnTo>
                  <a:lnTo>
                    <a:pt x="36" y="62"/>
                  </a:lnTo>
                  <a:lnTo>
                    <a:pt x="46" y="50"/>
                  </a:lnTo>
                  <a:lnTo>
                    <a:pt x="58" y="38"/>
                  </a:lnTo>
                  <a:lnTo>
                    <a:pt x="70" y="28"/>
                  </a:lnTo>
                  <a:lnTo>
                    <a:pt x="84" y="20"/>
                  </a:lnTo>
                  <a:lnTo>
                    <a:pt x="98" y="14"/>
                  </a:lnTo>
                  <a:lnTo>
                    <a:pt x="114" y="8"/>
                  </a:lnTo>
                  <a:lnTo>
                    <a:pt x="128" y="4"/>
                  </a:lnTo>
                  <a:lnTo>
                    <a:pt x="146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86" y="2"/>
                  </a:lnTo>
                  <a:lnTo>
                    <a:pt x="208" y="6"/>
                  </a:lnTo>
                  <a:lnTo>
                    <a:pt x="228" y="12"/>
                  </a:lnTo>
                  <a:lnTo>
                    <a:pt x="244" y="20"/>
                  </a:lnTo>
                  <a:lnTo>
                    <a:pt x="260" y="28"/>
                  </a:lnTo>
                  <a:lnTo>
                    <a:pt x="272" y="38"/>
                  </a:lnTo>
                  <a:lnTo>
                    <a:pt x="282" y="48"/>
                  </a:lnTo>
                  <a:lnTo>
                    <a:pt x="290" y="56"/>
                  </a:lnTo>
                  <a:lnTo>
                    <a:pt x="290" y="2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"/>
            <p:cNvSpPr>
              <a:spLocks/>
            </p:cNvSpPr>
            <p:nvPr userDrawn="1"/>
          </p:nvSpPr>
          <p:spPr bwMode="auto">
            <a:xfrm>
              <a:off x="11244066" y="484949"/>
              <a:ext cx="260446" cy="295417"/>
            </a:xfrm>
            <a:custGeom>
              <a:avLst/>
              <a:gdLst>
                <a:gd name="T0" fmla="*/ 566 w 566"/>
                <a:gd name="T1" fmla="*/ 542 h 642"/>
                <a:gd name="T2" fmla="*/ 536 w 566"/>
                <a:gd name="T3" fmla="*/ 528 h 642"/>
                <a:gd name="T4" fmla="*/ 514 w 566"/>
                <a:gd name="T5" fmla="*/ 506 h 642"/>
                <a:gd name="T6" fmla="*/ 500 w 566"/>
                <a:gd name="T7" fmla="*/ 472 h 642"/>
                <a:gd name="T8" fmla="*/ 494 w 566"/>
                <a:gd name="T9" fmla="*/ 428 h 642"/>
                <a:gd name="T10" fmla="*/ 494 w 566"/>
                <a:gd name="T11" fmla="*/ 216 h 642"/>
                <a:gd name="T12" fmla="*/ 490 w 566"/>
                <a:gd name="T13" fmla="*/ 166 h 642"/>
                <a:gd name="T14" fmla="*/ 476 w 566"/>
                <a:gd name="T15" fmla="*/ 122 h 642"/>
                <a:gd name="T16" fmla="*/ 452 w 566"/>
                <a:gd name="T17" fmla="*/ 84 h 642"/>
                <a:gd name="T18" fmla="*/ 422 w 566"/>
                <a:gd name="T19" fmla="*/ 54 h 642"/>
                <a:gd name="T20" fmla="*/ 384 w 566"/>
                <a:gd name="T21" fmla="*/ 30 h 642"/>
                <a:gd name="T22" fmla="*/ 340 w 566"/>
                <a:gd name="T23" fmla="*/ 14 h 642"/>
                <a:gd name="T24" fmla="*/ 290 w 566"/>
                <a:gd name="T25" fmla="*/ 2 h 642"/>
                <a:gd name="T26" fmla="*/ 236 w 566"/>
                <a:gd name="T27" fmla="*/ 0 h 642"/>
                <a:gd name="T28" fmla="*/ 208 w 566"/>
                <a:gd name="T29" fmla="*/ 0 h 642"/>
                <a:gd name="T30" fmla="*/ 150 w 566"/>
                <a:gd name="T31" fmla="*/ 8 h 642"/>
                <a:gd name="T32" fmla="*/ 98 w 566"/>
                <a:gd name="T33" fmla="*/ 20 h 642"/>
                <a:gd name="T34" fmla="*/ 50 w 566"/>
                <a:gd name="T35" fmla="*/ 40 h 642"/>
                <a:gd name="T36" fmla="*/ 62 w 566"/>
                <a:gd name="T37" fmla="*/ 184 h 642"/>
                <a:gd name="T38" fmla="*/ 78 w 566"/>
                <a:gd name="T39" fmla="*/ 174 h 642"/>
                <a:gd name="T40" fmla="*/ 118 w 566"/>
                <a:gd name="T41" fmla="*/ 156 h 642"/>
                <a:gd name="T42" fmla="*/ 160 w 566"/>
                <a:gd name="T43" fmla="*/ 144 h 642"/>
                <a:gd name="T44" fmla="*/ 206 w 566"/>
                <a:gd name="T45" fmla="*/ 138 h 642"/>
                <a:gd name="T46" fmla="*/ 228 w 566"/>
                <a:gd name="T47" fmla="*/ 136 h 642"/>
                <a:gd name="T48" fmla="*/ 274 w 566"/>
                <a:gd name="T49" fmla="*/ 142 h 642"/>
                <a:gd name="T50" fmla="*/ 306 w 566"/>
                <a:gd name="T51" fmla="*/ 158 h 642"/>
                <a:gd name="T52" fmla="*/ 324 w 566"/>
                <a:gd name="T53" fmla="*/ 180 h 642"/>
                <a:gd name="T54" fmla="*/ 330 w 566"/>
                <a:gd name="T55" fmla="*/ 210 h 642"/>
                <a:gd name="T56" fmla="*/ 204 w 566"/>
                <a:gd name="T57" fmla="*/ 248 h 642"/>
                <a:gd name="T58" fmla="*/ 182 w 566"/>
                <a:gd name="T59" fmla="*/ 250 h 642"/>
                <a:gd name="T60" fmla="*/ 142 w 566"/>
                <a:gd name="T61" fmla="*/ 260 h 642"/>
                <a:gd name="T62" fmla="*/ 106 w 566"/>
                <a:gd name="T63" fmla="*/ 276 h 642"/>
                <a:gd name="T64" fmla="*/ 74 w 566"/>
                <a:gd name="T65" fmla="*/ 296 h 642"/>
                <a:gd name="T66" fmla="*/ 46 w 566"/>
                <a:gd name="T67" fmla="*/ 320 h 642"/>
                <a:gd name="T68" fmla="*/ 24 w 566"/>
                <a:gd name="T69" fmla="*/ 350 h 642"/>
                <a:gd name="T70" fmla="*/ 10 w 566"/>
                <a:gd name="T71" fmla="*/ 384 h 642"/>
                <a:gd name="T72" fmla="*/ 2 w 566"/>
                <a:gd name="T73" fmla="*/ 422 h 642"/>
                <a:gd name="T74" fmla="*/ 0 w 566"/>
                <a:gd name="T75" fmla="*/ 442 h 642"/>
                <a:gd name="T76" fmla="*/ 4 w 566"/>
                <a:gd name="T77" fmla="*/ 484 h 642"/>
                <a:gd name="T78" fmla="*/ 16 w 566"/>
                <a:gd name="T79" fmla="*/ 522 h 642"/>
                <a:gd name="T80" fmla="*/ 34 w 566"/>
                <a:gd name="T81" fmla="*/ 554 h 642"/>
                <a:gd name="T82" fmla="*/ 58 w 566"/>
                <a:gd name="T83" fmla="*/ 582 h 642"/>
                <a:gd name="T84" fmla="*/ 88 w 566"/>
                <a:gd name="T85" fmla="*/ 606 h 642"/>
                <a:gd name="T86" fmla="*/ 120 w 566"/>
                <a:gd name="T87" fmla="*/ 622 h 642"/>
                <a:gd name="T88" fmla="*/ 158 w 566"/>
                <a:gd name="T89" fmla="*/ 634 h 642"/>
                <a:gd name="T90" fmla="*/ 198 w 566"/>
                <a:gd name="T91" fmla="*/ 636 h 642"/>
                <a:gd name="T92" fmla="*/ 224 w 566"/>
                <a:gd name="T93" fmla="*/ 636 h 642"/>
                <a:gd name="T94" fmla="*/ 272 w 566"/>
                <a:gd name="T95" fmla="*/ 626 h 642"/>
                <a:gd name="T96" fmla="*/ 314 w 566"/>
                <a:gd name="T97" fmla="*/ 606 h 642"/>
                <a:gd name="T98" fmla="*/ 344 w 566"/>
                <a:gd name="T99" fmla="*/ 576 h 642"/>
                <a:gd name="T100" fmla="*/ 356 w 566"/>
                <a:gd name="T101" fmla="*/ 556 h 642"/>
                <a:gd name="T102" fmla="*/ 372 w 566"/>
                <a:gd name="T103" fmla="*/ 588 h 642"/>
                <a:gd name="T104" fmla="*/ 394 w 566"/>
                <a:gd name="T105" fmla="*/ 612 h 642"/>
                <a:gd name="T106" fmla="*/ 422 w 566"/>
                <a:gd name="T107" fmla="*/ 630 h 642"/>
                <a:gd name="T108" fmla="*/ 450 w 566"/>
                <a:gd name="T109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6" h="642">
                  <a:moveTo>
                    <a:pt x="566" y="542"/>
                  </a:moveTo>
                  <a:lnTo>
                    <a:pt x="566" y="542"/>
                  </a:lnTo>
                  <a:lnTo>
                    <a:pt x="550" y="536"/>
                  </a:lnTo>
                  <a:lnTo>
                    <a:pt x="536" y="528"/>
                  </a:lnTo>
                  <a:lnTo>
                    <a:pt x="524" y="518"/>
                  </a:lnTo>
                  <a:lnTo>
                    <a:pt x="514" y="506"/>
                  </a:lnTo>
                  <a:lnTo>
                    <a:pt x="506" y="490"/>
                  </a:lnTo>
                  <a:lnTo>
                    <a:pt x="500" y="472"/>
                  </a:lnTo>
                  <a:lnTo>
                    <a:pt x="496" y="452"/>
                  </a:lnTo>
                  <a:lnTo>
                    <a:pt x="494" y="428"/>
                  </a:lnTo>
                  <a:lnTo>
                    <a:pt x="494" y="216"/>
                  </a:lnTo>
                  <a:lnTo>
                    <a:pt x="494" y="216"/>
                  </a:lnTo>
                  <a:lnTo>
                    <a:pt x="494" y="190"/>
                  </a:lnTo>
                  <a:lnTo>
                    <a:pt x="490" y="166"/>
                  </a:lnTo>
                  <a:lnTo>
                    <a:pt x="484" y="144"/>
                  </a:lnTo>
                  <a:lnTo>
                    <a:pt x="476" y="122"/>
                  </a:lnTo>
                  <a:lnTo>
                    <a:pt x="466" y="102"/>
                  </a:lnTo>
                  <a:lnTo>
                    <a:pt x="452" y="84"/>
                  </a:lnTo>
                  <a:lnTo>
                    <a:pt x="438" y="68"/>
                  </a:lnTo>
                  <a:lnTo>
                    <a:pt x="422" y="54"/>
                  </a:lnTo>
                  <a:lnTo>
                    <a:pt x="404" y="42"/>
                  </a:lnTo>
                  <a:lnTo>
                    <a:pt x="384" y="30"/>
                  </a:lnTo>
                  <a:lnTo>
                    <a:pt x="364" y="20"/>
                  </a:lnTo>
                  <a:lnTo>
                    <a:pt x="340" y="14"/>
                  </a:lnTo>
                  <a:lnTo>
                    <a:pt x="316" y="8"/>
                  </a:lnTo>
                  <a:lnTo>
                    <a:pt x="290" y="2"/>
                  </a:lnTo>
                  <a:lnTo>
                    <a:pt x="264" y="0"/>
                  </a:lnTo>
                  <a:lnTo>
                    <a:pt x="236" y="0"/>
                  </a:lnTo>
                  <a:lnTo>
                    <a:pt x="236" y="0"/>
                  </a:lnTo>
                  <a:lnTo>
                    <a:pt x="208" y="0"/>
                  </a:lnTo>
                  <a:lnTo>
                    <a:pt x="178" y="2"/>
                  </a:lnTo>
                  <a:lnTo>
                    <a:pt x="150" y="8"/>
                  </a:lnTo>
                  <a:lnTo>
                    <a:pt x="124" y="14"/>
                  </a:lnTo>
                  <a:lnTo>
                    <a:pt x="98" y="20"/>
                  </a:lnTo>
                  <a:lnTo>
                    <a:pt x="72" y="30"/>
                  </a:lnTo>
                  <a:lnTo>
                    <a:pt x="50" y="40"/>
                  </a:lnTo>
                  <a:lnTo>
                    <a:pt x="30" y="5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78" y="174"/>
                  </a:lnTo>
                  <a:lnTo>
                    <a:pt x="98" y="164"/>
                  </a:lnTo>
                  <a:lnTo>
                    <a:pt x="118" y="156"/>
                  </a:lnTo>
                  <a:lnTo>
                    <a:pt x="138" y="150"/>
                  </a:lnTo>
                  <a:lnTo>
                    <a:pt x="160" y="144"/>
                  </a:lnTo>
                  <a:lnTo>
                    <a:pt x="184" y="140"/>
                  </a:lnTo>
                  <a:lnTo>
                    <a:pt x="206" y="138"/>
                  </a:lnTo>
                  <a:lnTo>
                    <a:pt x="228" y="136"/>
                  </a:lnTo>
                  <a:lnTo>
                    <a:pt x="228" y="136"/>
                  </a:lnTo>
                  <a:lnTo>
                    <a:pt x="252" y="138"/>
                  </a:lnTo>
                  <a:lnTo>
                    <a:pt x="274" y="142"/>
                  </a:lnTo>
                  <a:lnTo>
                    <a:pt x="292" y="148"/>
                  </a:lnTo>
                  <a:lnTo>
                    <a:pt x="306" y="158"/>
                  </a:lnTo>
                  <a:lnTo>
                    <a:pt x="316" y="168"/>
                  </a:lnTo>
                  <a:lnTo>
                    <a:pt x="324" y="180"/>
                  </a:lnTo>
                  <a:lnTo>
                    <a:pt x="328" y="194"/>
                  </a:lnTo>
                  <a:lnTo>
                    <a:pt x="330" y="210"/>
                  </a:lnTo>
                  <a:lnTo>
                    <a:pt x="330" y="236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182" y="250"/>
                  </a:lnTo>
                  <a:lnTo>
                    <a:pt x="162" y="254"/>
                  </a:lnTo>
                  <a:lnTo>
                    <a:pt x="142" y="260"/>
                  </a:lnTo>
                  <a:lnTo>
                    <a:pt x="124" y="266"/>
                  </a:lnTo>
                  <a:lnTo>
                    <a:pt x="106" y="276"/>
                  </a:lnTo>
                  <a:lnTo>
                    <a:pt x="88" y="284"/>
                  </a:lnTo>
                  <a:lnTo>
                    <a:pt x="74" y="296"/>
                  </a:lnTo>
                  <a:lnTo>
                    <a:pt x="60" y="308"/>
                  </a:lnTo>
                  <a:lnTo>
                    <a:pt x="46" y="320"/>
                  </a:lnTo>
                  <a:lnTo>
                    <a:pt x="34" y="334"/>
                  </a:lnTo>
                  <a:lnTo>
                    <a:pt x="24" y="350"/>
                  </a:lnTo>
                  <a:lnTo>
                    <a:pt x="16" y="366"/>
                  </a:lnTo>
                  <a:lnTo>
                    <a:pt x="10" y="384"/>
                  </a:lnTo>
                  <a:lnTo>
                    <a:pt x="4" y="402"/>
                  </a:lnTo>
                  <a:lnTo>
                    <a:pt x="2" y="422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2" y="464"/>
                  </a:lnTo>
                  <a:lnTo>
                    <a:pt x="4" y="484"/>
                  </a:lnTo>
                  <a:lnTo>
                    <a:pt x="10" y="504"/>
                  </a:lnTo>
                  <a:lnTo>
                    <a:pt x="16" y="522"/>
                  </a:lnTo>
                  <a:lnTo>
                    <a:pt x="24" y="538"/>
                  </a:lnTo>
                  <a:lnTo>
                    <a:pt x="34" y="554"/>
                  </a:lnTo>
                  <a:lnTo>
                    <a:pt x="46" y="570"/>
                  </a:lnTo>
                  <a:lnTo>
                    <a:pt x="58" y="582"/>
                  </a:lnTo>
                  <a:lnTo>
                    <a:pt x="72" y="594"/>
                  </a:lnTo>
                  <a:lnTo>
                    <a:pt x="88" y="606"/>
                  </a:lnTo>
                  <a:lnTo>
                    <a:pt x="104" y="614"/>
                  </a:lnTo>
                  <a:lnTo>
                    <a:pt x="120" y="622"/>
                  </a:lnTo>
                  <a:lnTo>
                    <a:pt x="138" y="628"/>
                  </a:lnTo>
                  <a:lnTo>
                    <a:pt x="158" y="634"/>
                  </a:lnTo>
                  <a:lnTo>
                    <a:pt x="178" y="636"/>
                  </a:lnTo>
                  <a:lnTo>
                    <a:pt x="198" y="636"/>
                  </a:lnTo>
                  <a:lnTo>
                    <a:pt x="198" y="636"/>
                  </a:lnTo>
                  <a:lnTo>
                    <a:pt x="224" y="636"/>
                  </a:lnTo>
                  <a:lnTo>
                    <a:pt x="250" y="632"/>
                  </a:lnTo>
                  <a:lnTo>
                    <a:pt x="272" y="626"/>
                  </a:lnTo>
                  <a:lnTo>
                    <a:pt x="294" y="618"/>
                  </a:lnTo>
                  <a:lnTo>
                    <a:pt x="314" y="606"/>
                  </a:lnTo>
                  <a:lnTo>
                    <a:pt x="330" y="592"/>
                  </a:lnTo>
                  <a:lnTo>
                    <a:pt x="344" y="576"/>
                  </a:lnTo>
                  <a:lnTo>
                    <a:pt x="356" y="556"/>
                  </a:lnTo>
                  <a:lnTo>
                    <a:pt x="356" y="556"/>
                  </a:lnTo>
                  <a:lnTo>
                    <a:pt x="362" y="574"/>
                  </a:lnTo>
                  <a:lnTo>
                    <a:pt x="372" y="588"/>
                  </a:lnTo>
                  <a:lnTo>
                    <a:pt x="382" y="602"/>
                  </a:lnTo>
                  <a:lnTo>
                    <a:pt x="394" y="612"/>
                  </a:lnTo>
                  <a:lnTo>
                    <a:pt x="408" y="622"/>
                  </a:lnTo>
                  <a:lnTo>
                    <a:pt x="422" y="630"/>
                  </a:lnTo>
                  <a:lnTo>
                    <a:pt x="436" y="636"/>
                  </a:lnTo>
                  <a:lnTo>
                    <a:pt x="450" y="642"/>
                  </a:lnTo>
                  <a:lnTo>
                    <a:pt x="566" y="5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"/>
            <p:cNvSpPr>
              <a:spLocks/>
            </p:cNvSpPr>
            <p:nvPr userDrawn="1"/>
          </p:nvSpPr>
          <p:spPr bwMode="auto">
            <a:xfrm>
              <a:off x="11316770" y="646923"/>
              <a:ext cx="79146" cy="71784"/>
            </a:xfrm>
            <a:custGeom>
              <a:avLst/>
              <a:gdLst>
                <a:gd name="T0" fmla="*/ 172 w 172"/>
                <a:gd name="T1" fmla="*/ 52 h 156"/>
                <a:gd name="T2" fmla="*/ 172 w 172"/>
                <a:gd name="T3" fmla="*/ 52 h 156"/>
                <a:gd name="T4" fmla="*/ 170 w 172"/>
                <a:gd name="T5" fmla="*/ 74 h 156"/>
                <a:gd name="T6" fmla="*/ 164 w 172"/>
                <a:gd name="T7" fmla="*/ 94 h 156"/>
                <a:gd name="T8" fmla="*/ 154 w 172"/>
                <a:gd name="T9" fmla="*/ 112 h 156"/>
                <a:gd name="T10" fmla="*/ 142 w 172"/>
                <a:gd name="T11" fmla="*/ 128 h 156"/>
                <a:gd name="T12" fmla="*/ 126 w 172"/>
                <a:gd name="T13" fmla="*/ 140 h 156"/>
                <a:gd name="T14" fmla="*/ 110 w 172"/>
                <a:gd name="T15" fmla="*/ 148 h 156"/>
                <a:gd name="T16" fmla="*/ 90 w 172"/>
                <a:gd name="T17" fmla="*/ 154 h 156"/>
                <a:gd name="T18" fmla="*/ 70 w 172"/>
                <a:gd name="T19" fmla="*/ 156 h 156"/>
                <a:gd name="T20" fmla="*/ 70 w 172"/>
                <a:gd name="T21" fmla="*/ 156 h 156"/>
                <a:gd name="T22" fmla="*/ 54 w 172"/>
                <a:gd name="T23" fmla="*/ 154 h 156"/>
                <a:gd name="T24" fmla="*/ 42 w 172"/>
                <a:gd name="T25" fmla="*/ 150 h 156"/>
                <a:gd name="T26" fmla="*/ 30 w 172"/>
                <a:gd name="T27" fmla="*/ 144 h 156"/>
                <a:gd name="T28" fmla="*/ 20 w 172"/>
                <a:gd name="T29" fmla="*/ 136 h 156"/>
                <a:gd name="T30" fmla="*/ 10 w 172"/>
                <a:gd name="T31" fmla="*/ 126 h 156"/>
                <a:gd name="T32" fmla="*/ 6 w 172"/>
                <a:gd name="T33" fmla="*/ 116 h 156"/>
                <a:gd name="T34" fmla="*/ 2 w 172"/>
                <a:gd name="T35" fmla="*/ 104 h 156"/>
                <a:gd name="T36" fmla="*/ 0 w 172"/>
                <a:gd name="T37" fmla="*/ 90 h 156"/>
                <a:gd name="T38" fmla="*/ 0 w 172"/>
                <a:gd name="T39" fmla="*/ 90 h 156"/>
                <a:gd name="T40" fmla="*/ 2 w 172"/>
                <a:gd name="T41" fmla="*/ 76 h 156"/>
                <a:gd name="T42" fmla="*/ 4 w 172"/>
                <a:gd name="T43" fmla="*/ 62 h 156"/>
                <a:gd name="T44" fmla="*/ 12 w 172"/>
                <a:gd name="T45" fmla="*/ 48 h 156"/>
                <a:gd name="T46" fmla="*/ 20 w 172"/>
                <a:gd name="T47" fmla="*/ 36 h 156"/>
                <a:gd name="T48" fmla="*/ 32 w 172"/>
                <a:gd name="T49" fmla="*/ 26 h 156"/>
                <a:gd name="T50" fmla="*/ 46 w 172"/>
                <a:gd name="T51" fmla="*/ 16 h 156"/>
                <a:gd name="T52" fmla="*/ 64 w 172"/>
                <a:gd name="T53" fmla="*/ 10 h 156"/>
                <a:gd name="T54" fmla="*/ 84 w 172"/>
                <a:gd name="T55" fmla="*/ 8 h 156"/>
                <a:gd name="T56" fmla="*/ 172 w 172"/>
                <a:gd name="T57" fmla="*/ 0 h 156"/>
                <a:gd name="T58" fmla="*/ 172 w 172"/>
                <a:gd name="T59" fmla="*/ 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2" h="156">
                  <a:moveTo>
                    <a:pt x="172" y="52"/>
                  </a:moveTo>
                  <a:lnTo>
                    <a:pt x="172" y="52"/>
                  </a:lnTo>
                  <a:lnTo>
                    <a:pt x="170" y="74"/>
                  </a:lnTo>
                  <a:lnTo>
                    <a:pt x="164" y="94"/>
                  </a:lnTo>
                  <a:lnTo>
                    <a:pt x="154" y="112"/>
                  </a:lnTo>
                  <a:lnTo>
                    <a:pt x="142" y="128"/>
                  </a:lnTo>
                  <a:lnTo>
                    <a:pt x="126" y="140"/>
                  </a:lnTo>
                  <a:lnTo>
                    <a:pt x="110" y="148"/>
                  </a:lnTo>
                  <a:lnTo>
                    <a:pt x="90" y="154"/>
                  </a:lnTo>
                  <a:lnTo>
                    <a:pt x="70" y="156"/>
                  </a:lnTo>
                  <a:lnTo>
                    <a:pt x="70" y="156"/>
                  </a:lnTo>
                  <a:lnTo>
                    <a:pt x="54" y="154"/>
                  </a:lnTo>
                  <a:lnTo>
                    <a:pt x="42" y="150"/>
                  </a:lnTo>
                  <a:lnTo>
                    <a:pt x="30" y="144"/>
                  </a:lnTo>
                  <a:lnTo>
                    <a:pt x="20" y="136"/>
                  </a:lnTo>
                  <a:lnTo>
                    <a:pt x="10" y="126"/>
                  </a:lnTo>
                  <a:lnTo>
                    <a:pt x="6" y="116"/>
                  </a:lnTo>
                  <a:lnTo>
                    <a:pt x="2" y="104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2" y="76"/>
                  </a:lnTo>
                  <a:lnTo>
                    <a:pt x="4" y="62"/>
                  </a:lnTo>
                  <a:lnTo>
                    <a:pt x="12" y="48"/>
                  </a:lnTo>
                  <a:lnTo>
                    <a:pt x="20" y="36"/>
                  </a:lnTo>
                  <a:lnTo>
                    <a:pt x="32" y="26"/>
                  </a:lnTo>
                  <a:lnTo>
                    <a:pt x="46" y="16"/>
                  </a:lnTo>
                  <a:lnTo>
                    <a:pt x="64" y="10"/>
                  </a:lnTo>
                  <a:lnTo>
                    <a:pt x="84" y="8"/>
                  </a:lnTo>
                  <a:lnTo>
                    <a:pt x="172" y="0"/>
                  </a:lnTo>
                  <a:lnTo>
                    <a:pt x="172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"/>
            <p:cNvSpPr>
              <a:spLocks/>
            </p:cNvSpPr>
            <p:nvPr userDrawn="1"/>
          </p:nvSpPr>
          <p:spPr bwMode="auto">
            <a:xfrm>
              <a:off x="11538563" y="683735"/>
              <a:ext cx="100313" cy="101233"/>
            </a:xfrm>
            <a:custGeom>
              <a:avLst/>
              <a:gdLst>
                <a:gd name="T0" fmla="*/ 134 w 218"/>
                <a:gd name="T1" fmla="*/ 194 h 220"/>
                <a:gd name="T2" fmla="*/ 218 w 218"/>
                <a:gd name="T3" fmla="*/ 110 h 220"/>
                <a:gd name="T4" fmla="*/ 108 w 218"/>
                <a:gd name="T5" fmla="*/ 0 h 220"/>
                <a:gd name="T6" fmla="*/ 0 w 218"/>
                <a:gd name="T7" fmla="*/ 110 h 220"/>
                <a:gd name="T8" fmla="*/ 108 w 218"/>
                <a:gd name="T9" fmla="*/ 220 h 220"/>
                <a:gd name="T10" fmla="*/ 134 w 218"/>
                <a:gd name="T11" fmla="*/ 1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220">
                  <a:moveTo>
                    <a:pt x="134" y="194"/>
                  </a:moveTo>
                  <a:lnTo>
                    <a:pt x="218" y="110"/>
                  </a:lnTo>
                  <a:lnTo>
                    <a:pt x="108" y="0"/>
                  </a:lnTo>
                  <a:lnTo>
                    <a:pt x="0" y="110"/>
                  </a:lnTo>
                  <a:lnTo>
                    <a:pt x="108" y="220"/>
                  </a:lnTo>
                  <a:lnTo>
                    <a:pt x="134" y="1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"/>
            <p:cNvSpPr>
              <a:spLocks/>
            </p:cNvSpPr>
            <p:nvPr userDrawn="1"/>
          </p:nvSpPr>
          <p:spPr bwMode="auto">
            <a:xfrm>
              <a:off x="10777472" y="356107"/>
              <a:ext cx="101233" cy="100313"/>
            </a:xfrm>
            <a:custGeom>
              <a:avLst/>
              <a:gdLst>
                <a:gd name="T0" fmla="*/ 220 w 220"/>
                <a:gd name="T1" fmla="*/ 110 h 218"/>
                <a:gd name="T2" fmla="*/ 110 w 220"/>
                <a:gd name="T3" fmla="*/ 0 h 218"/>
                <a:gd name="T4" fmla="*/ 0 w 220"/>
                <a:gd name="T5" fmla="*/ 110 h 218"/>
                <a:gd name="T6" fmla="*/ 110 w 220"/>
                <a:gd name="T7" fmla="*/ 218 h 218"/>
                <a:gd name="T8" fmla="*/ 136 w 220"/>
                <a:gd name="T9" fmla="*/ 194 h 218"/>
                <a:gd name="T10" fmla="*/ 220 w 220"/>
                <a:gd name="T11" fmla="*/ 1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18">
                  <a:moveTo>
                    <a:pt x="220" y="110"/>
                  </a:moveTo>
                  <a:lnTo>
                    <a:pt x="110" y="0"/>
                  </a:lnTo>
                  <a:lnTo>
                    <a:pt x="0" y="110"/>
                  </a:lnTo>
                  <a:lnTo>
                    <a:pt x="110" y="218"/>
                  </a:lnTo>
                  <a:lnTo>
                    <a:pt x="136" y="194"/>
                  </a:lnTo>
                  <a:lnTo>
                    <a:pt x="220" y="1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0799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tx1"/>
                </a:solidFill>
              </a:rPr>
              <a:t>Copyright © 2018 JDA Software Group,</a:t>
            </a:r>
            <a:r>
              <a:rPr lang="en-US" sz="800" baseline="0" dirty="0">
                <a:solidFill>
                  <a:schemeClr val="tx1"/>
                </a:solidFill>
              </a:rPr>
              <a:t> Inc. Confidential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10800893" y="334940"/>
            <a:ext cx="904658" cy="577030"/>
            <a:chOff x="10734218" y="334940"/>
            <a:chExt cx="904658" cy="577030"/>
          </a:xfrm>
          <a:solidFill>
            <a:schemeClr val="bg2"/>
          </a:solidFill>
        </p:grpSpPr>
        <p:sp>
          <p:nvSpPr>
            <p:cNvPr id="18" name="Freeform 5"/>
            <p:cNvSpPr>
              <a:spLocks noEditPoints="1"/>
            </p:cNvSpPr>
            <p:nvPr userDrawn="1"/>
          </p:nvSpPr>
          <p:spPr bwMode="auto">
            <a:xfrm>
              <a:off x="10734218" y="334940"/>
              <a:ext cx="904658" cy="577030"/>
            </a:xfrm>
            <a:custGeom>
              <a:avLst/>
              <a:gdLst>
                <a:gd name="T0" fmla="*/ 52 w 1966"/>
                <a:gd name="T1" fmla="*/ 1130 h 1254"/>
                <a:gd name="T2" fmla="*/ 106 w 1966"/>
                <a:gd name="T3" fmla="*/ 1070 h 1254"/>
                <a:gd name="T4" fmla="*/ 124 w 1966"/>
                <a:gd name="T5" fmla="*/ 994 h 1254"/>
                <a:gd name="T6" fmla="*/ 298 w 1966"/>
                <a:gd name="T7" fmla="*/ 986 h 1254"/>
                <a:gd name="T8" fmla="*/ 272 w 1966"/>
                <a:gd name="T9" fmla="*/ 1106 h 1254"/>
                <a:gd name="T10" fmla="*/ 208 w 1966"/>
                <a:gd name="T11" fmla="*/ 1194 h 1254"/>
                <a:gd name="T12" fmla="*/ 122 w 1966"/>
                <a:gd name="T13" fmla="*/ 1248 h 1254"/>
                <a:gd name="T14" fmla="*/ 848 w 1966"/>
                <a:gd name="T15" fmla="*/ 370 h 1254"/>
                <a:gd name="T16" fmla="*/ 786 w 1966"/>
                <a:gd name="T17" fmla="*/ 340 h 1254"/>
                <a:gd name="T18" fmla="*/ 694 w 1966"/>
                <a:gd name="T19" fmla="*/ 326 h 1254"/>
                <a:gd name="T20" fmla="*/ 548 w 1966"/>
                <a:gd name="T21" fmla="*/ 362 h 1254"/>
                <a:gd name="T22" fmla="*/ 440 w 1966"/>
                <a:gd name="T23" fmla="*/ 460 h 1254"/>
                <a:gd name="T24" fmla="*/ 390 w 1966"/>
                <a:gd name="T25" fmla="*/ 610 h 1254"/>
                <a:gd name="T26" fmla="*/ 402 w 1966"/>
                <a:gd name="T27" fmla="*/ 750 h 1254"/>
                <a:gd name="T28" fmla="*/ 480 w 1966"/>
                <a:gd name="T29" fmla="*/ 880 h 1254"/>
                <a:gd name="T30" fmla="*/ 598 w 1966"/>
                <a:gd name="T31" fmla="*/ 950 h 1254"/>
                <a:gd name="T32" fmla="*/ 710 w 1966"/>
                <a:gd name="T33" fmla="*/ 960 h 1254"/>
                <a:gd name="T34" fmla="*/ 832 w 1966"/>
                <a:gd name="T35" fmla="*/ 910 h 1254"/>
                <a:gd name="T36" fmla="*/ 1016 w 1966"/>
                <a:gd name="T37" fmla="*/ 944 h 1254"/>
                <a:gd name="T38" fmla="*/ 816 w 1966"/>
                <a:gd name="T39" fmla="*/ 788 h 1254"/>
                <a:gd name="T40" fmla="*/ 720 w 1966"/>
                <a:gd name="T41" fmla="*/ 820 h 1254"/>
                <a:gd name="T42" fmla="*/ 656 w 1966"/>
                <a:gd name="T43" fmla="*/ 806 h 1254"/>
                <a:gd name="T44" fmla="*/ 594 w 1966"/>
                <a:gd name="T45" fmla="*/ 758 h 1254"/>
                <a:gd name="T46" fmla="*/ 562 w 1966"/>
                <a:gd name="T47" fmla="*/ 684 h 1254"/>
                <a:gd name="T48" fmla="*/ 562 w 1966"/>
                <a:gd name="T49" fmla="*/ 612 h 1254"/>
                <a:gd name="T50" fmla="*/ 594 w 1966"/>
                <a:gd name="T51" fmla="*/ 538 h 1254"/>
                <a:gd name="T52" fmla="*/ 656 w 1966"/>
                <a:gd name="T53" fmla="*/ 490 h 1254"/>
                <a:gd name="T54" fmla="*/ 720 w 1966"/>
                <a:gd name="T55" fmla="*/ 476 h 1254"/>
                <a:gd name="T56" fmla="*/ 818 w 1966"/>
                <a:gd name="T57" fmla="*/ 504 h 1254"/>
                <a:gd name="T58" fmla="*/ 1674 w 1966"/>
                <a:gd name="T59" fmla="*/ 868 h 1254"/>
                <a:gd name="T60" fmla="*/ 1622 w 1966"/>
                <a:gd name="T61" fmla="*/ 832 h 1254"/>
                <a:gd name="T62" fmla="*/ 1602 w 1966"/>
                <a:gd name="T63" fmla="*/ 542 h 1254"/>
                <a:gd name="T64" fmla="*/ 1584 w 1966"/>
                <a:gd name="T65" fmla="*/ 448 h 1254"/>
                <a:gd name="T66" fmla="*/ 1512 w 1966"/>
                <a:gd name="T67" fmla="*/ 368 h 1254"/>
                <a:gd name="T68" fmla="*/ 1398 w 1966"/>
                <a:gd name="T69" fmla="*/ 328 h 1254"/>
                <a:gd name="T70" fmla="*/ 1286 w 1966"/>
                <a:gd name="T71" fmla="*/ 328 h 1254"/>
                <a:gd name="T72" fmla="*/ 1158 w 1966"/>
                <a:gd name="T73" fmla="*/ 366 h 1254"/>
                <a:gd name="T74" fmla="*/ 1206 w 1966"/>
                <a:gd name="T75" fmla="*/ 490 h 1254"/>
                <a:gd name="T76" fmla="*/ 1314 w 1966"/>
                <a:gd name="T77" fmla="*/ 464 h 1254"/>
                <a:gd name="T78" fmla="*/ 1400 w 1966"/>
                <a:gd name="T79" fmla="*/ 474 h 1254"/>
                <a:gd name="T80" fmla="*/ 1438 w 1966"/>
                <a:gd name="T81" fmla="*/ 536 h 1254"/>
                <a:gd name="T82" fmla="*/ 1270 w 1966"/>
                <a:gd name="T83" fmla="*/ 580 h 1254"/>
                <a:gd name="T84" fmla="*/ 1182 w 1966"/>
                <a:gd name="T85" fmla="*/ 622 h 1254"/>
                <a:gd name="T86" fmla="*/ 1124 w 1966"/>
                <a:gd name="T87" fmla="*/ 692 h 1254"/>
                <a:gd name="T88" fmla="*/ 1108 w 1966"/>
                <a:gd name="T89" fmla="*/ 768 h 1254"/>
                <a:gd name="T90" fmla="*/ 1132 w 1966"/>
                <a:gd name="T91" fmla="*/ 864 h 1254"/>
                <a:gd name="T92" fmla="*/ 1196 w 1966"/>
                <a:gd name="T93" fmla="*/ 932 h 1254"/>
                <a:gd name="T94" fmla="*/ 1286 w 1966"/>
                <a:gd name="T95" fmla="*/ 962 h 1254"/>
                <a:gd name="T96" fmla="*/ 1380 w 1966"/>
                <a:gd name="T97" fmla="*/ 952 h 1254"/>
                <a:gd name="T98" fmla="*/ 1464 w 1966"/>
                <a:gd name="T99" fmla="*/ 882 h 1254"/>
                <a:gd name="T100" fmla="*/ 1502 w 1966"/>
                <a:gd name="T101" fmla="*/ 938 h 1254"/>
                <a:gd name="T102" fmla="*/ 1674 w 1966"/>
                <a:gd name="T103" fmla="*/ 868 h 1254"/>
                <a:gd name="T104" fmla="*/ 1420 w 1966"/>
                <a:gd name="T105" fmla="*/ 790 h 1254"/>
                <a:gd name="T106" fmla="*/ 1336 w 1966"/>
                <a:gd name="T107" fmla="*/ 834 h 1254"/>
                <a:gd name="T108" fmla="*/ 1286 w 1966"/>
                <a:gd name="T109" fmla="*/ 814 h 1254"/>
                <a:gd name="T110" fmla="*/ 1266 w 1966"/>
                <a:gd name="T111" fmla="*/ 768 h 1254"/>
                <a:gd name="T112" fmla="*/ 1298 w 1966"/>
                <a:gd name="T113" fmla="*/ 704 h 1254"/>
                <a:gd name="T114" fmla="*/ 1438 w 1966"/>
                <a:gd name="T115" fmla="*/ 730 h 1254"/>
                <a:gd name="T116" fmla="*/ 1856 w 1966"/>
                <a:gd name="T117" fmla="*/ 978 h 1254"/>
                <a:gd name="T118" fmla="*/ 204 w 1966"/>
                <a:gd name="T119" fmla="*/ 26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66" h="1254">
                  <a:moveTo>
                    <a:pt x="104" y="1254"/>
                  </a:moveTo>
                  <a:lnTo>
                    <a:pt x="0" y="1152"/>
                  </a:lnTo>
                  <a:lnTo>
                    <a:pt x="0" y="1152"/>
                  </a:lnTo>
                  <a:lnTo>
                    <a:pt x="28" y="1142"/>
                  </a:lnTo>
                  <a:lnTo>
                    <a:pt x="52" y="1130"/>
                  </a:lnTo>
                  <a:lnTo>
                    <a:pt x="74" y="1114"/>
                  </a:lnTo>
                  <a:lnTo>
                    <a:pt x="82" y="1104"/>
                  </a:lnTo>
                  <a:lnTo>
                    <a:pt x="92" y="1094"/>
                  </a:lnTo>
                  <a:lnTo>
                    <a:pt x="98" y="1084"/>
                  </a:lnTo>
                  <a:lnTo>
                    <a:pt x="106" y="1070"/>
                  </a:lnTo>
                  <a:lnTo>
                    <a:pt x="112" y="1058"/>
                  </a:lnTo>
                  <a:lnTo>
                    <a:pt x="116" y="1044"/>
                  </a:lnTo>
                  <a:lnTo>
                    <a:pt x="120" y="1028"/>
                  </a:lnTo>
                  <a:lnTo>
                    <a:pt x="124" y="1012"/>
                  </a:lnTo>
                  <a:lnTo>
                    <a:pt x="124" y="994"/>
                  </a:lnTo>
                  <a:lnTo>
                    <a:pt x="126" y="976"/>
                  </a:lnTo>
                  <a:lnTo>
                    <a:pt x="126" y="344"/>
                  </a:lnTo>
                  <a:lnTo>
                    <a:pt x="298" y="344"/>
                  </a:lnTo>
                  <a:lnTo>
                    <a:pt x="298" y="986"/>
                  </a:lnTo>
                  <a:lnTo>
                    <a:pt x="298" y="986"/>
                  </a:lnTo>
                  <a:lnTo>
                    <a:pt x="296" y="1012"/>
                  </a:lnTo>
                  <a:lnTo>
                    <a:pt x="292" y="1036"/>
                  </a:lnTo>
                  <a:lnTo>
                    <a:pt x="288" y="1060"/>
                  </a:lnTo>
                  <a:lnTo>
                    <a:pt x="280" y="1084"/>
                  </a:lnTo>
                  <a:lnTo>
                    <a:pt x="272" y="1106"/>
                  </a:lnTo>
                  <a:lnTo>
                    <a:pt x="262" y="1126"/>
                  </a:lnTo>
                  <a:lnTo>
                    <a:pt x="250" y="1144"/>
                  </a:lnTo>
                  <a:lnTo>
                    <a:pt x="238" y="1162"/>
                  </a:lnTo>
                  <a:lnTo>
                    <a:pt x="224" y="1178"/>
                  </a:lnTo>
                  <a:lnTo>
                    <a:pt x="208" y="1194"/>
                  </a:lnTo>
                  <a:lnTo>
                    <a:pt x="192" y="1208"/>
                  </a:lnTo>
                  <a:lnTo>
                    <a:pt x="176" y="1220"/>
                  </a:lnTo>
                  <a:lnTo>
                    <a:pt x="158" y="1230"/>
                  </a:lnTo>
                  <a:lnTo>
                    <a:pt x="140" y="1240"/>
                  </a:lnTo>
                  <a:lnTo>
                    <a:pt x="122" y="1248"/>
                  </a:lnTo>
                  <a:lnTo>
                    <a:pt x="104" y="1254"/>
                  </a:lnTo>
                  <a:close/>
                  <a:moveTo>
                    <a:pt x="1016" y="944"/>
                  </a:moveTo>
                  <a:lnTo>
                    <a:pt x="1016" y="0"/>
                  </a:lnTo>
                  <a:lnTo>
                    <a:pt x="848" y="0"/>
                  </a:lnTo>
                  <a:lnTo>
                    <a:pt x="848" y="370"/>
                  </a:lnTo>
                  <a:lnTo>
                    <a:pt x="848" y="370"/>
                  </a:lnTo>
                  <a:lnTo>
                    <a:pt x="838" y="362"/>
                  </a:lnTo>
                  <a:lnTo>
                    <a:pt x="824" y="354"/>
                  </a:lnTo>
                  <a:lnTo>
                    <a:pt x="806" y="348"/>
                  </a:lnTo>
                  <a:lnTo>
                    <a:pt x="786" y="340"/>
                  </a:lnTo>
                  <a:lnTo>
                    <a:pt x="764" y="334"/>
                  </a:lnTo>
                  <a:lnTo>
                    <a:pt x="742" y="330"/>
                  </a:lnTo>
                  <a:lnTo>
                    <a:pt x="718" y="328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62" y="328"/>
                  </a:lnTo>
                  <a:lnTo>
                    <a:pt x="632" y="332"/>
                  </a:lnTo>
                  <a:lnTo>
                    <a:pt x="602" y="340"/>
                  </a:lnTo>
                  <a:lnTo>
                    <a:pt x="574" y="350"/>
                  </a:lnTo>
                  <a:lnTo>
                    <a:pt x="548" y="362"/>
                  </a:lnTo>
                  <a:lnTo>
                    <a:pt x="522" y="376"/>
                  </a:lnTo>
                  <a:lnTo>
                    <a:pt x="498" y="394"/>
                  </a:lnTo>
                  <a:lnTo>
                    <a:pt x="478" y="414"/>
                  </a:lnTo>
                  <a:lnTo>
                    <a:pt x="458" y="436"/>
                  </a:lnTo>
                  <a:lnTo>
                    <a:pt x="440" y="460"/>
                  </a:lnTo>
                  <a:lnTo>
                    <a:pt x="424" y="486"/>
                  </a:lnTo>
                  <a:lnTo>
                    <a:pt x="412" y="514"/>
                  </a:lnTo>
                  <a:lnTo>
                    <a:pt x="402" y="544"/>
                  </a:lnTo>
                  <a:lnTo>
                    <a:pt x="394" y="576"/>
                  </a:lnTo>
                  <a:lnTo>
                    <a:pt x="390" y="610"/>
                  </a:lnTo>
                  <a:lnTo>
                    <a:pt x="388" y="644"/>
                  </a:lnTo>
                  <a:lnTo>
                    <a:pt x="388" y="644"/>
                  </a:lnTo>
                  <a:lnTo>
                    <a:pt x="390" y="682"/>
                  </a:lnTo>
                  <a:lnTo>
                    <a:pt x="394" y="718"/>
                  </a:lnTo>
                  <a:lnTo>
                    <a:pt x="402" y="750"/>
                  </a:lnTo>
                  <a:lnTo>
                    <a:pt x="414" y="782"/>
                  </a:lnTo>
                  <a:lnTo>
                    <a:pt x="426" y="810"/>
                  </a:lnTo>
                  <a:lnTo>
                    <a:pt x="442" y="836"/>
                  </a:lnTo>
                  <a:lnTo>
                    <a:pt x="460" y="860"/>
                  </a:lnTo>
                  <a:lnTo>
                    <a:pt x="480" y="880"/>
                  </a:lnTo>
                  <a:lnTo>
                    <a:pt x="500" y="898"/>
                  </a:lnTo>
                  <a:lnTo>
                    <a:pt x="524" y="916"/>
                  </a:lnTo>
                  <a:lnTo>
                    <a:pt x="548" y="930"/>
                  </a:lnTo>
                  <a:lnTo>
                    <a:pt x="572" y="940"/>
                  </a:lnTo>
                  <a:lnTo>
                    <a:pt x="598" y="950"/>
                  </a:lnTo>
                  <a:lnTo>
                    <a:pt x="624" y="956"/>
                  </a:lnTo>
                  <a:lnTo>
                    <a:pt x="652" y="960"/>
                  </a:lnTo>
                  <a:lnTo>
                    <a:pt x="678" y="960"/>
                  </a:lnTo>
                  <a:lnTo>
                    <a:pt x="678" y="960"/>
                  </a:lnTo>
                  <a:lnTo>
                    <a:pt x="710" y="960"/>
                  </a:lnTo>
                  <a:lnTo>
                    <a:pt x="740" y="954"/>
                  </a:lnTo>
                  <a:lnTo>
                    <a:pt x="766" y="948"/>
                  </a:lnTo>
                  <a:lnTo>
                    <a:pt x="792" y="936"/>
                  </a:lnTo>
                  <a:lnTo>
                    <a:pt x="814" y="924"/>
                  </a:lnTo>
                  <a:lnTo>
                    <a:pt x="832" y="910"/>
                  </a:lnTo>
                  <a:lnTo>
                    <a:pt x="850" y="892"/>
                  </a:lnTo>
                  <a:lnTo>
                    <a:pt x="862" y="872"/>
                  </a:lnTo>
                  <a:lnTo>
                    <a:pt x="864" y="872"/>
                  </a:lnTo>
                  <a:lnTo>
                    <a:pt x="864" y="944"/>
                  </a:lnTo>
                  <a:lnTo>
                    <a:pt x="1016" y="944"/>
                  </a:lnTo>
                  <a:close/>
                  <a:moveTo>
                    <a:pt x="848" y="752"/>
                  </a:moveTo>
                  <a:lnTo>
                    <a:pt x="848" y="752"/>
                  </a:lnTo>
                  <a:lnTo>
                    <a:pt x="840" y="764"/>
                  </a:lnTo>
                  <a:lnTo>
                    <a:pt x="828" y="776"/>
                  </a:lnTo>
                  <a:lnTo>
                    <a:pt x="816" y="788"/>
                  </a:lnTo>
                  <a:lnTo>
                    <a:pt x="800" y="798"/>
                  </a:lnTo>
                  <a:lnTo>
                    <a:pt x="784" y="806"/>
                  </a:lnTo>
                  <a:lnTo>
                    <a:pt x="764" y="814"/>
                  </a:lnTo>
                  <a:lnTo>
                    <a:pt x="744" y="818"/>
                  </a:lnTo>
                  <a:lnTo>
                    <a:pt x="720" y="820"/>
                  </a:lnTo>
                  <a:lnTo>
                    <a:pt x="720" y="820"/>
                  </a:lnTo>
                  <a:lnTo>
                    <a:pt x="704" y="818"/>
                  </a:lnTo>
                  <a:lnTo>
                    <a:pt x="686" y="816"/>
                  </a:lnTo>
                  <a:lnTo>
                    <a:pt x="672" y="812"/>
                  </a:lnTo>
                  <a:lnTo>
                    <a:pt x="656" y="806"/>
                  </a:lnTo>
                  <a:lnTo>
                    <a:pt x="642" y="800"/>
                  </a:lnTo>
                  <a:lnTo>
                    <a:pt x="628" y="792"/>
                  </a:lnTo>
                  <a:lnTo>
                    <a:pt x="616" y="782"/>
                  </a:lnTo>
                  <a:lnTo>
                    <a:pt x="604" y="770"/>
                  </a:lnTo>
                  <a:lnTo>
                    <a:pt x="594" y="758"/>
                  </a:lnTo>
                  <a:lnTo>
                    <a:pt x="586" y="746"/>
                  </a:lnTo>
                  <a:lnTo>
                    <a:pt x="578" y="732"/>
                  </a:lnTo>
                  <a:lnTo>
                    <a:pt x="572" y="716"/>
                  </a:lnTo>
                  <a:lnTo>
                    <a:pt x="566" y="700"/>
                  </a:lnTo>
                  <a:lnTo>
                    <a:pt x="562" y="684"/>
                  </a:lnTo>
                  <a:lnTo>
                    <a:pt x="560" y="666"/>
                  </a:lnTo>
                  <a:lnTo>
                    <a:pt x="558" y="648"/>
                  </a:lnTo>
                  <a:lnTo>
                    <a:pt x="558" y="648"/>
                  </a:lnTo>
                  <a:lnTo>
                    <a:pt x="560" y="630"/>
                  </a:lnTo>
                  <a:lnTo>
                    <a:pt x="562" y="612"/>
                  </a:lnTo>
                  <a:lnTo>
                    <a:pt x="566" y="596"/>
                  </a:lnTo>
                  <a:lnTo>
                    <a:pt x="572" y="580"/>
                  </a:lnTo>
                  <a:lnTo>
                    <a:pt x="578" y="564"/>
                  </a:lnTo>
                  <a:lnTo>
                    <a:pt x="586" y="550"/>
                  </a:lnTo>
                  <a:lnTo>
                    <a:pt x="594" y="538"/>
                  </a:lnTo>
                  <a:lnTo>
                    <a:pt x="604" y="526"/>
                  </a:lnTo>
                  <a:lnTo>
                    <a:pt x="616" y="514"/>
                  </a:lnTo>
                  <a:lnTo>
                    <a:pt x="628" y="504"/>
                  </a:lnTo>
                  <a:lnTo>
                    <a:pt x="642" y="496"/>
                  </a:lnTo>
                  <a:lnTo>
                    <a:pt x="656" y="490"/>
                  </a:lnTo>
                  <a:lnTo>
                    <a:pt x="672" y="484"/>
                  </a:lnTo>
                  <a:lnTo>
                    <a:pt x="686" y="480"/>
                  </a:lnTo>
                  <a:lnTo>
                    <a:pt x="704" y="478"/>
                  </a:lnTo>
                  <a:lnTo>
                    <a:pt x="720" y="476"/>
                  </a:lnTo>
                  <a:lnTo>
                    <a:pt x="720" y="476"/>
                  </a:lnTo>
                  <a:lnTo>
                    <a:pt x="744" y="478"/>
                  </a:lnTo>
                  <a:lnTo>
                    <a:pt x="766" y="482"/>
                  </a:lnTo>
                  <a:lnTo>
                    <a:pt x="786" y="488"/>
                  </a:lnTo>
                  <a:lnTo>
                    <a:pt x="802" y="496"/>
                  </a:lnTo>
                  <a:lnTo>
                    <a:pt x="818" y="504"/>
                  </a:lnTo>
                  <a:lnTo>
                    <a:pt x="830" y="514"/>
                  </a:lnTo>
                  <a:lnTo>
                    <a:pt x="840" y="524"/>
                  </a:lnTo>
                  <a:lnTo>
                    <a:pt x="848" y="532"/>
                  </a:lnTo>
                  <a:lnTo>
                    <a:pt x="848" y="752"/>
                  </a:lnTo>
                  <a:close/>
                  <a:moveTo>
                    <a:pt x="1674" y="868"/>
                  </a:moveTo>
                  <a:lnTo>
                    <a:pt x="1674" y="868"/>
                  </a:lnTo>
                  <a:lnTo>
                    <a:pt x="1658" y="862"/>
                  </a:lnTo>
                  <a:lnTo>
                    <a:pt x="1644" y="854"/>
                  </a:lnTo>
                  <a:lnTo>
                    <a:pt x="1632" y="844"/>
                  </a:lnTo>
                  <a:lnTo>
                    <a:pt x="1622" y="832"/>
                  </a:lnTo>
                  <a:lnTo>
                    <a:pt x="1614" y="816"/>
                  </a:lnTo>
                  <a:lnTo>
                    <a:pt x="1608" y="798"/>
                  </a:lnTo>
                  <a:lnTo>
                    <a:pt x="1604" y="778"/>
                  </a:lnTo>
                  <a:lnTo>
                    <a:pt x="1602" y="754"/>
                  </a:lnTo>
                  <a:lnTo>
                    <a:pt x="1602" y="542"/>
                  </a:lnTo>
                  <a:lnTo>
                    <a:pt x="1602" y="542"/>
                  </a:lnTo>
                  <a:lnTo>
                    <a:pt x="1602" y="516"/>
                  </a:lnTo>
                  <a:lnTo>
                    <a:pt x="1598" y="492"/>
                  </a:lnTo>
                  <a:lnTo>
                    <a:pt x="1592" y="470"/>
                  </a:lnTo>
                  <a:lnTo>
                    <a:pt x="1584" y="448"/>
                  </a:lnTo>
                  <a:lnTo>
                    <a:pt x="1574" y="428"/>
                  </a:lnTo>
                  <a:lnTo>
                    <a:pt x="1560" y="410"/>
                  </a:lnTo>
                  <a:lnTo>
                    <a:pt x="1546" y="394"/>
                  </a:lnTo>
                  <a:lnTo>
                    <a:pt x="1530" y="380"/>
                  </a:lnTo>
                  <a:lnTo>
                    <a:pt x="1512" y="368"/>
                  </a:lnTo>
                  <a:lnTo>
                    <a:pt x="1492" y="356"/>
                  </a:lnTo>
                  <a:lnTo>
                    <a:pt x="1472" y="346"/>
                  </a:lnTo>
                  <a:lnTo>
                    <a:pt x="1448" y="340"/>
                  </a:lnTo>
                  <a:lnTo>
                    <a:pt x="1424" y="334"/>
                  </a:lnTo>
                  <a:lnTo>
                    <a:pt x="1398" y="328"/>
                  </a:lnTo>
                  <a:lnTo>
                    <a:pt x="1372" y="326"/>
                  </a:lnTo>
                  <a:lnTo>
                    <a:pt x="1344" y="326"/>
                  </a:lnTo>
                  <a:lnTo>
                    <a:pt x="1344" y="326"/>
                  </a:lnTo>
                  <a:lnTo>
                    <a:pt x="1316" y="326"/>
                  </a:lnTo>
                  <a:lnTo>
                    <a:pt x="1286" y="328"/>
                  </a:lnTo>
                  <a:lnTo>
                    <a:pt x="1258" y="334"/>
                  </a:lnTo>
                  <a:lnTo>
                    <a:pt x="1232" y="340"/>
                  </a:lnTo>
                  <a:lnTo>
                    <a:pt x="1206" y="346"/>
                  </a:lnTo>
                  <a:lnTo>
                    <a:pt x="1180" y="356"/>
                  </a:lnTo>
                  <a:lnTo>
                    <a:pt x="1158" y="366"/>
                  </a:lnTo>
                  <a:lnTo>
                    <a:pt x="1138" y="378"/>
                  </a:lnTo>
                  <a:lnTo>
                    <a:pt x="1170" y="510"/>
                  </a:lnTo>
                  <a:lnTo>
                    <a:pt x="1170" y="510"/>
                  </a:lnTo>
                  <a:lnTo>
                    <a:pt x="1186" y="500"/>
                  </a:lnTo>
                  <a:lnTo>
                    <a:pt x="1206" y="490"/>
                  </a:lnTo>
                  <a:lnTo>
                    <a:pt x="1226" y="482"/>
                  </a:lnTo>
                  <a:lnTo>
                    <a:pt x="1246" y="476"/>
                  </a:lnTo>
                  <a:lnTo>
                    <a:pt x="1268" y="470"/>
                  </a:lnTo>
                  <a:lnTo>
                    <a:pt x="1292" y="466"/>
                  </a:lnTo>
                  <a:lnTo>
                    <a:pt x="1314" y="464"/>
                  </a:lnTo>
                  <a:lnTo>
                    <a:pt x="1336" y="462"/>
                  </a:lnTo>
                  <a:lnTo>
                    <a:pt x="1336" y="462"/>
                  </a:lnTo>
                  <a:lnTo>
                    <a:pt x="1360" y="464"/>
                  </a:lnTo>
                  <a:lnTo>
                    <a:pt x="1382" y="468"/>
                  </a:lnTo>
                  <a:lnTo>
                    <a:pt x="1400" y="474"/>
                  </a:lnTo>
                  <a:lnTo>
                    <a:pt x="1414" y="484"/>
                  </a:lnTo>
                  <a:lnTo>
                    <a:pt x="1424" y="494"/>
                  </a:lnTo>
                  <a:lnTo>
                    <a:pt x="1432" y="506"/>
                  </a:lnTo>
                  <a:lnTo>
                    <a:pt x="1436" y="520"/>
                  </a:lnTo>
                  <a:lnTo>
                    <a:pt x="1438" y="536"/>
                  </a:lnTo>
                  <a:lnTo>
                    <a:pt x="1438" y="562"/>
                  </a:lnTo>
                  <a:lnTo>
                    <a:pt x="1312" y="574"/>
                  </a:lnTo>
                  <a:lnTo>
                    <a:pt x="1312" y="574"/>
                  </a:lnTo>
                  <a:lnTo>
                    <a:pt x="1290" y="576"/>
                  </a:lnTo>
                  <a:lnTo>
                    <a:pt x="1270" y="580"/>
                  </a:lnTo>
                  <a:lnTo>
                    <a:pt x="1250" y="586"/>
                  </a:lnTo>
                  <a:lnTo>
                    <a:pt x="1232" y="592"/>
                  </a:lnTo>
                  <a:lnTo>
                    <a:pt x="1214" y="602"/>
                  </a:lnTo>
                  <a:lnTo>
                    <a:pt x="1196" y="610"/>
                  </a:lnTo>
                  <a:lnTo>
                    <a:pt x="1182" y="622"/>
                  </a:lnTo>
                  <a:lnTo>
                    <a:pt x="1168" y="634"/>
                  </a:lnTo>
                  <a:lnTo>
                    <a:pt x="1154" y="646"/>
                  </a:lnTo>
                  <a:lnTo>
                    <a:pt x="1142" y="660"/>
                  </a:lnTo>
                  <a:lnTo>
                    <a:pt x="1132" y="676"/>
                  </a:lnTo>
                  <a:lnTo>
                    <a:pt x="1124" y="692"/>
                  </a:lnTo>
                  <a:lnTo>
                    <a:pt x="1118" y="710"/>
                  </a:lnTo>
                  <a:lnTo>
                    <a:pt x="1112" y="728"/>
                  </a:lnTo>
                  <a:lnTo>
                    <a:pt x="1110" y="748"/>
                  </a:lnTo>
                  <a:lnTo>
                    <a:pt x="1108" y="768"/>
                  </a:lnTo>
                  <a:lnTo>
                    <a:pt x="1108" y="768"/>
                  </a:lnTo>
                  <a:lnTo>
                    <a:pt x="1110" y="790"/>
                  </a:lnTo>
                  <a:lnTo>
                    <a:pt x="1112" y="810"/>
                  </a:lnTo>
                  <a:lnTo>
                    <a:pt x="1118" y="830"/>
                  </a:lnTo>
                  <a:lnTo>
                    <a:pt x="1124" y="848"/>
                  </a:lnTo>
                  <a:lnTo>
                    <a:pt x="1132" y="864"/>
                  </a:lnTo>
                  <a:lnTo>
                    <a:pt x="1142" y="880"/>
                  </a:lnTo>
                  <a:lnTo>
                    <a:pt x="1154" y="896"/>
                  </a:lnTo>
                  <a:lnTo>
                    <a:pt x="1166" y="908"/>
                  </a:lnTo>
                  <a:lnTo>
                    <a:pt x="1180" y="920"/>
                  </a:lnTo>
                  <a:lnTo>
                    <a:pt x="1196" y="932"/>
                  </a:lnTo>
                  <a:lnTo>
                    <a:pt x="1212" y="940"/>
                  </a:lnTo>
                  <a:lnTo>
                    <a:pt x="1228" y="948"/>
                  </a:lnTo>
                  <a:lnTo>
                    <a:pt x="1246" y="954"/>
                  </a:lnTo>
                  <a:lnTo>
                    <a:pt x="1266" y="960"/>
                  </a:lnTo>
                  <a:lnTo>
                    <a:pt x="1286" y="962"/>
                  </a:lnTo>
                  <a:lnTo>
                    <a:pt x="1306" y="962"/>
                  </a:lnTo>
                  <a:lnTo>
                    <a:pt x="1306" y="962"/>
                  </a:lnTo>
                  <a:lnTo>
                    <a:pt x="1332" y="962"/>
                  </a:lnTo>
                  <a:lnTo>
                    <a:pt x="1358" y="958"/>
                  </a:lnTo>
                  <a:lnTo>
                    <a:pt x="1380" y="952"/>
                  </a:lnTo>
                  <a:lnTo>
                    <a:pt x="1402" y="944"/>
                  </a:lnTo>
                  <a:lnTo>
                    <a:pt x="1422" y="932"/>
                  </a:lnTo>
                  <a:lnTo>
                    <a:pt x="1438" y="918"/>
                  </a:lnTo>
                  <a:lnTo>
                    <a:pt x="1452" y="902"/>
                  </a:lnTo>
                  <a:lnTo>
                    <a:pt x="1464" y="882"/>
                  </a:lnTo>
                  <a:lnTo>
                    <a:pt x="1464" y="882"/>
                  </a:lnTo>
                  <a:lnTo>
                    <a:pt x="1470" y="900"/>
                  </a:lnTo>
                  <a:lnTo>
                    <a:pt x="1480" y="914"/>
                  </a:lnTo>
                  <a:lnTo>
                    <a:pt x="1490" y="928"/>
                  </a:lnTo>
                  <a:lnTo>
                    <a:pt x="1502" y="938"/>
                  </a:lnTo>
                  <a:lnTo>
                    <a:pt x="1516" y="948"/>
                  </a:lnTo>
                  <a:lnTo>
                    <a:pt x="1530" y="956"/>
                  </a:lnTo>
                  <a:lnTo>
                    <a:pt x="1544" y="962"/>
                  </a:lnTo>
                  <a:lnTo>
                    <a:pt x="1558" y="968"/>
                  </a:lnTo>
                  <a:lnTo>
                    <a:pt x="1674" y="868"/>
                  </a:lnTo>
                  <a:close/>
                  <a:moveTo>
                    <a:pt x="1438" y="730"/>
                  </a:moveTo>
                  <a:lnTo>
                    <a:pt x="1438" y="730"/>
                  </a:lnTo>
                  <a:lnTo>
                    <a:pt x="1436" y="752"/>
                  </a:lnTo>
                  <a:lnTo>
                    <a:pt x="1430" y="772"/>
                  </a:lnTo>
                  <a:lnTo>
                    <a:pt x="1420" y="790"/>
                  </a:lnTo>
                  <a:lnTo>
                    <a:pt x="1408" y="806"/>
                  </a:lnTo>
                  <a:lnTo>
                    <a:pt x="1392" y="818"/>
                  </a:lnTo>
                  <a:lnTo>
                    <a:pt x="1376" y="826"/>
                  </a:lnTo>
                  <a:lnTo>
                    <a:pt x="1356" y="832"/>
                  </a:lnTo>
                  <a:lnTo>
                    <a:pt x="1336" y="834"/>
                  </a:lnTo>
                  <a:lnTo>
                    <a:pt x="1336" y="834"/>
                  </a:lnTo>
                  <a:lnTo>
                    <a:pt x="1320" y="832"/>
                  </a:lnTo>
                  <a:lnTo>
                    <a:pt x="1308" y="828"/>
                  </a:lnTo>
                  <a:lnTo>
                    <a:pt x="1296" y="822"/>
                  </a:lnTo>
                  <a:lnTo>
                    <a:pt x="1286" y="814"/>
                  </a:lnTo>
                  <a:lnTo>
                    <a:pt x="1276" y="804"/>
                  </a:lnTo>
                  <a:lnTo>
                    <a:pt x="1272" y="794"/>
                  </a:lnTo>
                  <a:lnTo>
                    <a:pt x="1268" y="782"/>
                  </a:lnTo>
                  <a:lnTo>
                    <a:pt x="1266" y="768"/>
                  </a:lnTo>
                  <a:lnTo>
                    <a:pt x="1266" y="768"/>
                  </a:lnTo>
                  <a:lnTo>
                    <a:pt x="1268" y="754"/>
                  </a:lnTo>
                  <a:lnTo>
                    <a:pt x="1270" y="740"/>
                  </a:lnTo>
                  <a:lnTo>
                    <a:pt x="1278" y="726"/>
                  </a:lnTo>
                  <a:lnTo>
                    <a:pt x="1286" y="714"/>
                  </a:lnTo>
                  <a:lnTo>
                    <a:pt x="1298" y="704"/>
                  </a:lnTo>
                  <a:lnTo>
                    <a:pt x="1312" y="694"/>
                  </a:lnTo>
                  <a:lnTo>
                    <a:pt x="1330" y="688"/>
                  </a:lnTo>
                  <a:lnTo>
                    <a:pt x="1350" y="686"/>
                  </a:lnTo>
                  <a:lnTo>
                    <a:pt x="1438" y="678"/>
                  </a:lnTo>
                  <a:lnTo>
                    <a:pt x="1438" y="730"/>
                  </a:lnTo>
                  <a:close/>
                  <a:moveTo>
                    <a:pt x="1882" y="952"/>
                  </a:moveTo>
                  <a:lnTo>
                    <a:pt x="1966" y="868"/>
                  </a:lnTo>
                  <a:lnTo>
                    <a:pt x="1856" y="758"/>
                  </a:lnTo>
                  <a:lnTo>
                    <a:pt x="1748" y="868"/>
                  </a:lnTo>
                  <a:lnTo>
                    <a:pt x="1856" y="978"/>
                  </a:lnTo>
                  <a:lnTo>
                    <a:pt x="1882" y="952"/>
                  </a:lnTo>
                  <a:close/>
                  <a:moveTo>
                    <a:pt x="314" y="156"/>
                  </a:moveTo>
                  <a:lnTo>
                    <a:pt x="204" y="46"/>
                  </a:lnTo>
                  <a:lnTo>
                    <a:pt x="94" y="156"/>
                  </a:lnTo>
                  <a:lnTo>
                    <a:pt x="204" y="264"/>
                  </a:lnTo>
                  <a:lnTo>
                    <a:pt x="230" y="240"/>
                  </a:lnTo>
                  <a:lnTo>
                    <a:pt x="314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/>
            <p:cNvSpPr>
              <a:spLocks/>
            </p:cNvSpPr>
            <p:nvPr userDrawn="1"/>
          </p:nvSpPr>
          <p:spPr bwMode="auto">
            <a:xfrm>
              <a:off x="10734218" y="493232"/>
              <a:ext cx="137125" cy="418738"/>
            </a:xfrm>
            <a:custGeom>
              <a:avLst/>
              <a:gdLst>
                <a:gd name="T0" fmla="*/ 104 w 298"/>
                <a:gd name="T1" fmla="*/ 910 h 910"/>
                <a:gd name="T2" fmla="*/ 0 w 298"/>
                <a:gd name="T3" fmla="*/ 808 h 910"/>
                <a:gd name="T4" fmla="*/ 0 w 298"/>
                <a:gd name="T5" fmla="*/ 808 h 910"/>
                <a:gd name="T6" fmla="*/ 28 w 298"/>
                <a:gd name="T7" fmla="*/ 798 h 910"/>
                <a:gd name="T8" fmla="*/ 52 w 298"/>
                <a:gd name="T9" fmla="*/ 786 h 910"/>
                <a:gd name="T10" fmla="*/ 74 w 298"/>
                <a:gd name="T11" fmla="*/ 770 h 910"/>
                <a:gd name="T12" fmla="*/ 82 w 298"/>
                <a:gd name="T13" fmla="*/ 760 h 910"/>
                <a:gd name="T14" fmla="*/ 92 w 298"/>
                <a:gd name="T15" fmla="*/ 750 h 910"/>
                <a:gd name="T16" fmla="*/ 98 w 298"/>
                <a:gd name="T17" fmla="*/ 740 h 910"/>
                <a:gd name="T18" fmla="*/ 106 w 298"/>
                <a:gd name="T19" fmla="*/ 726 h 910"/>
                <a:gd name="T20" fmla="*/ 112 w 298"/>
                <a:gd name="T21" fmla="*/ 714 h 910"/>
                <a:gd name="T22" fmla="*/ 116 w 298"/>
                <a:gd name="T23" fmla="*/ 700 h 910"/>
                <a:gd name="T24" fmla="*/ 120 w 298"/>
                <a:gd name="T25" fmla="*/ 684 h 910"/>
                <a:gd name="T26" fmla="*/ 124 w 298"/>
                <a:gd name="T27" fmla="*/ 668 h 910"/>
                <a:gd name="T28" fmla="*/ 124 w 298"/>
                <a:gd name="T29" fmla="*/ 650 h 910"/>
                <a:gd name="T30" fmla="*/ 126 w 298"/>
                <a:gd name="T31" fmla="*/ 632 h 910"/>
                <a:gd name="T32" fmla="*/ 126 w 298"/>
                <a:gd name="T33" fmla="*/ 0 h 910"/>
                <a:gd name="T34" fmla="*/ 298 w 298"/>
                <a:gd name="T35" fmla="*/ 0 h 910"/>
                <a:gd name="T36" fmla="*/ 298 w 298"/>
                <a:gd name="T37" fmla="*/ 642 h 910"/>
                <a:gd name="T38" fmla="*/ 298 w 298"/>
                <a:gd name="T39" fmla="*/ 642 h 910"/>
                <a:gd name="T40" fmla="*/ 296 w 298"/>
                <a:gd name="T41" fmla="*/ 668 h 910"/>
                <a:gd name="T42" fmla="*/ 292 w 298"/>
                <a:gd name="T43" fmla="*/ 692 h 910"/>
                <a:gd name="T44" fmla="*/ 288 w 298"/>
                <a:gd name="T45" fmla="*/ 716 h 910"/>
                <a:gd name="T46" fmla="*/ 280 w 298"/>
                <a:gd name="T47" fmla="*/ 740 h 910"/>
                <a:gd name="T48" fmla="*/ 272 w 298"/>
                <a:gd name="T49" fmla="*/ 762 h 910"/>
                <a:gd name="T50" fmla="*/ 262 w 298"/>
                <a:gd name="T51" fmla="*/ 782 h 910"/>
                <a:gd name="T52" fmla="*/ 250 w 298"/>
                <a:gd name="T53" fmla="*/ 800 h 910"/>
                <a:gd name="T54" fmla="*/ 238 w 298"/>
                <a:gd name="T55" fmla="*/ 818 h 910"/>
                <a:gd name="T56" fmla="*/ 224 w 298"/>
                <a:gd name="T57" fmla="*/ 834 h 910"/>
                <a:gd name="T58" fmla="*/ 208 w 298"/>
                <a:gd name="T59" fmla="*/ 850 h 910"/>
                <a:gd name="T60" fmla="*/ 192 w 298"/>
                <a:gd name="T61" fmla="*/ 864 h 910"/>
                <a:gd name="T62" fmla="*/ 176 w 298"/>
                <a:gd name="T63" fmla="*/ 876 h 910"/>
                <a:gd name="T64" fmla="*/ 158 w 298"/>
                <a:gd name="T65" fmla="*/ 886 h 910"/>
                <a:gd name="T66" fmla="*/ 140 w 298"/>
                <a:gd name="T67" fmla="*/ 896 h 910"/>
                <a:gd name="T68" fmla="*/ 122 w 298"/>
                <a:gd name="T69" fmla="*/ 904 h 910"/>
                <a:gd name="T70" fmla="*/ 104 w 298"/>
                <a:gd name="T71" fmla="*/ 91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910">
                  <a:moveTo>
                    <a:pt x="104" y="910"/>
                  </a:moveTo>
                  <a:lnTo>
                    <a:pt x="0" y="808"/>
                  </a:lnTo>
                  <a:lnTo>
                    <a:pt x="0" y="808"/>
                  </a:lnTo>
                  <a:lnTo>
                    <a:pt x="28" y="798"/>
                  </a:lnTo>
                  <a:lnTo>
                    <a:pt x="52" y="786"/>
                  </a:lnTo>
                  <a:lnTo>
                    <a:pt x="74" y="770"/>
                  </a:lnTo>
                  <a:lnTo>
                    <a:pt x="82" y="760"/>
                  </a:lnTo>
                  <a:lnTo>
                    <a:pt x="92" y="750"/>
                  </a:lnTo>
                  <a:lnTo>
                    <a:pt x="98" y="740"/>
                  </a:lnTo>
                  <a:lnTo>
                    <a:pt x="106" y="726"/>
                  </a:lnTo>
                  <a:lnTo>
                    <a:pt x="112" y="714"/>
                  </a:lnTo>
                  <a:lnTo>
                    <a:pt x="116" y="700"/>
                  </a:lnTo>
                  <a:lnTo>
                    <a:pt x="120" y="684"/>
                  </a:lnTo>
                  <a:lnTo>
                    <a:pt x="124" y="668"/>
                  </a:lnTo>
                  <a:lnTo>
                    <a:pt x="124" y="650"/>
                  </a:lnTo>
                  <a:lnTo>
                    <a:pt x="126" y="632"/>
                  </a:lnTo>
                  <a:lnTo>
                    <a:pt x="126" y="0"/>
                  </a:lnTo>
                  <a:lnTo>
                    <a:pt x="298" y="0"/>
                  </a:lnTo>
                  <a:lnTo>
                    <a:pt x="298" y="642"/>
                  </a:lnTo>
                  <a:lnTo>
                    <a:pt x="298" y="642"/>
                  </a:lnTo>
                  <a:lnTo>
                    <a:pt x="296" y="668"/>
                  </a:lnTo>
                  <a:lnTo>
                    <a:pt x="292" y="692"/>
                  </a:lnTo>
                  <a:lnTo>
                    <a:pt x="288" y="716"/>
                  </a:lnTo>
                  <a:lnTo>
                    <a:pt x="280" y="740"/>
                  </a:lnTo>
                  <a:lnTo>
                    <a:pt x="272" y="762"/>
                  </a:lnTo>
                  <a:lnTo>
                    <a:pt x="262" y="782"/>
                  </a:lnTo>
                  <a:lnTo>
                    <a:pt x="250" y="800"/>
                  </a:lnTo>
                  <a:lnTo>
                    <a:pt x="238" y="818"/>
                  </a:lnTo>
                  <a:lnTo>
                    <a:pt x="224" y="834"/>
                  </a:lnTo>
                  <a:lnTo>
                    <a:pt x="208" y="850"/>
                  </a:lnTo>
                  <a:lnTo>
                    <a:pt x="192" y="864"/>
                  </a:lnTo>
                  <a:lnTo>
                    <a:pt x="176" y="876"/>
                  </a:lnTo>
                  <a:lnTo>
                    <a:pt x="158" y="886"/>
                  </a:lnTo>
                  <a:lnTo>
                    <a:pt x="140" y="896"/>
                  </a:lnTo>
                  <a:lnTo>
                    <a:pt x="122" y="904"/>
                  </a:lnTo>
                  <a:lnTo>
                    <a:pt x="104" y="91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"/>
            <p:cNvSpPr>
              <a:spLocks/>
            </p:cNvSpPr>
            <p:nvPr userDrawn="1"/>
          </p:nvSpPr>
          <p:spPr bwMode="auto">
            <a:xfrm>
              <a:off x="10912757" y="334940"/>
              <a:ext cx="288975" cy="441745"/>
            </a:xfrm>
            <a:custGeom>
              <a:avLst/>
              <a:gdLst>
                <a:gd name="T0" fmla="*/ 628 w 628"/>
                <a:gd name="T1" fmla="*/ 944 h 960"/>
                <a:gd name="T2" fmla="*/ 628 w 628"/>
                <a:gd name="T3" fmla="*/ 0 h 960"/>
                <a:gd name="T4" fmla="*/ 460 w 628"/>
                <a:gd name="T5" fmla="*/ 0 h 960"/>
                <a:gd name="T6" fmla="*/ 460 w 628"/>
                <a:gd name="T7" fmla="*/ 370 h 960"/>
                <a:gd name="T8" fmla="*/ 460 w 628"/>
                <a:gd name="T9" fmla="*/ 370 h 960"/>
                <a:gd name="T10" fmla="*/ 450 w 628"/>
                <a:gd name="T11" fmla="*/ 362 h 960"/>
                <a:gd name="T12" fmla="*/ 436 w 628"/>
                <a:gd name="T13" fmla="*/ 354 h 960"/>
                <a:gd name="T14" fmla="*/ 418 w 628"/>
                <a:gd name="T15" fmla="*/ 348 h 960"/>
                <a:gd name="T16" fmla="*/ 398 w 628"/>
                <a:gd name="T17" fmla="*/ 340 h 960"/>
                <a:gd name="T18" fmla="*/ 376 w 628"/>
                <a:gd name="T19" fmla="*/ 334 h 960"/>
                <a:gd name="T20" fmla="*/ 354 w 628"/>
                <a:gd name="T21" fmla="*/ 330 h 960"/>
                <a:gd name="T22" fmla="*/ 330 w 628"/>
                <a:gd name="T23" fmla="*/ 328 h 960"/>
                <a:gd name="T24" fmla="*/ 306 w 628"/>
                <a:gd name="T25" fmla="*/ 326 h 960"/>
                <a:gd name="T26" fmla="*/ 306 w 628"/>
                <a:gd name="T27" fmla="*/ 326 h 960"/>
                <a:gd name="T28" fmla="*/ 274 w 628"/>
                <a:gd name="T29" fmla="*/ 328 h 960"/>
                <a:gd name="T30" fmla="*/ 244 w 628"/>
                <a:gd name="T31" fmla="*/ 332 h 960"/>
                <a:gd name="T32" fmla="*/ 214 w 628"/>
                <a:gd name="T33" fmla="*/ 340 h 960"/>
                <a:gd name="T34" fmla="*/ 186 w 628"/>
                <a:gd name="T35" fmla="*/ 350 h 960"/>
                <a:gd name="T36" fmla="*/ 160 w 628"/>
                <a:gd name="T37" fmla="*/ 362 h 960"/>
                <a:gd name="T38" fmla="*/ 134 w 628"/>
                <a:gd name="T39" fmla="*/ 376 h 960"/>
                <a:gd name="T40" fmla="*/ 110 w 628"/>
                <a:gd name="T41" fmla="*/ 394 h 960"/>
                <a:gd name="T42" fmla="*/ 90 w 628"/>
                <a:gd name="T43" fmla="*/ 414 h 960"/>
                <a:gd name="T44" fmla="*/ 70 w 628"/>
                <a:gd name="T45" fmla="*/ 436 h 960"/>
                <a:gd name="T46" fmla="*/ 52 w 628"/>
                <a:gd name="T47" fmla="*/ 460 h 960"/>
                <a:gd name="T48" fmla="*/ 36 w 628"/>
                <a:gd name="T49" fmla="*/ 486 h 960"/>
                <a:gd name="T50" fmla="*/ 24 w 628"/>
                <a:gd name="T51" fmla="*/ 514 h 960"/>
                <a:gd name="T52" fmla="*/ 14 w 628"/>
                <a:gd name="T53" fmla="*/ 544 h 960"/>
                <a:gd name="T54" fmla="*/ 6 w 628"/>
                <a:gd name="T55" fmla="*/ 576 h 960"/>
                <a:gd name="T56" fmla="*/ 2 w 628"/>
                <a:gd name="T57" fmla="*/ 610 h 960"/>
                <a:gd name="T58" fmla="*/ 0 w 628"/>
                <a:gd name="T59" fmla="*/ 644 h 960"/>
                <a:gd name="T60" fmla="*/ 0 w 628"/>
                <a:gd name="T61" fmla="*/ 644 h 960"/>
                <a:gd name="T62" fmla="*/ 2 w 628"/>
                <a:gd name="T63" fmla="*/ 682 h 960"/>
                <a:gd name="T64" fmla="*/ 6 w 628"/>
                <a:gd name="T65" fmla="*/ 718 h 960"/>
                <a:gd name="T66" fmla="*/ 14 w 628"/>
                <a:gd name="T67" fmla="*/ 750 h 960"/>
                <a:gd name="T68" fmla="*/ 26 w 628"/>
                <a:gd name="T69" fmla="*/ 782 h 960"/>
                <a:gd name="T70" fmla="*/ 38 w 628"/>
                <a:gd name="T71" fmla="*/ 810 h 960"/>
                <a:gd name="T72" fmla="*/ 54 w 628"/>
                <a:gd name="T73" fmla="*/ 836 h 960"/>
                <a:gd name="T74" fmla="*/ 72 w 628"/>
                <a:gd name="T75" fmla="*/ 860 h 960"/>
                <a:gd name="T76" fmla="*/ 92 w 628"/>
                <a:gd name="T77" fmla="*/ 880 h 960"/>
                <a:gd name="T78" fmla="*/ 112 w 628"/>
                <a:gd name="T79" fmla="*/ 898 h 960"/>
                <a:gd name="T80" fmla="*/ 136 w 628"/>
                <a:gd name="T81" fmla="*/ 916 h 960"/>
                <a:gd name="T82" fmla="*/ 160 w 628"/>
                <a:gd name="T83" fmla="*/ 930 h 960"/>
                <a:gd name="T84" fmla="*/ 184 w 628"/>
                <a:gd name="T85" fmla="*/ 940 h 960"/>
                <a:gd name="T86" fmla="*/ 210 w 628"/>
                <a:gd name="T87" fmla="*/ 950 h 960"/>
                <a:gd name="T88" fmla="*/ 236 w 628"/>
                <a:gd name="T89" fmla="*/ 956 h 960"/>
                <a:gd name="T90" fmla="*/ 264 w 628"/>
                <a:gd name="T91" fmla="*/ 960 h 960"/>
                <a:gd name="T92" fmla="*/ 290 w 628"/>
                <a:gd name="T93" fmla="*/ 960 h 960"/>
                <a:gd name="T94" fmla="*/ 290 w 628"/>
                <a:gd name="T95" fmla="*/ 960 h 960"/>
                <a:gd name="T96" fmla="*/ 322 w 628"/>
                <a:gd name="T97" fmla="*/ 960 h 960"/>
                <a:gd name="T98" fmla="*/ 352 w 628"/>
                <a:gd name="T99" fmla="*/ 954 h 960"/>
                <a:gd name="T100" fmla="*/ 378 w 628"/>
                <a:gd name="T101" fmla="*/ 948 h 960"/>
                <a:gd name="T102" fmla="*/ 404 w 628"/>
                <a:gd name="T103" fmla="*/ 936 h 960"/>
                <a:gd name="T104" fmla="*/ 426 w 628"/>
                <a:gd name="T105" fmla="*/ 924 h 960"/>
                <a:gd name="T106" fmla="*/ 444 w 628"/>
                <a:gd name="T107" fmla="*/ 910 h 960"/>
                <a:gd name="T108" fmla="*/ 462 w 628"/>
                <a:gd name="T109" fmla="*/ 892 h 960"/>
                <a:gd name="T110" fmla="*/ 474 w 628"/>
                <a:gd name="T111" fmla="*/ 872 h 960"/>
                <a:gd name="T112" fmla="*/ 476 w 628"/>
                <a:gd name="T113" fmla="*/ 872 h 960"/>
                <a:gd name="T114" fmla="*/ 476 w 628"/>
                <a:gd name="T115" fmla="*/ 944 h 960"/>
                <a:gd name="T116" fmla="*/ 628 w 628"/>
                <a:gd name="T117" fmla="*/ 944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8" h="960">
                  <a:moveTo>
                    <a:pt x="628" y="944"/>
                  </a:moveTo>
                  <a:lnTo>
                    <a:pt x="628" y="0"/>
                  </a:lnTo>
                  <a:lnTo>
                    <a:pt x="460" y="0"/>
                  </a:lnTo>
                  <a:lnTo>
                    <a:pt x="460" y="370"/>
                  </a:lnTo>
                  <a:lnTo>
                    <a:pt x="460" y="370"/>
                  </a:lnTo>
                  <a:lnTo>
                    <a:pt x="450" y="362"/>
                  </a:lnTo>
                  <a:lnTo>
                    <a:pt x="436" y="354"/>
                  </a:lnTo>
                  <a:lnTo>
                    <a:pt x="418" y="348"/>
                  </a:lnTo>
                  <a:lnTo>
                    <a:pt x="398" y="340"/>
                  </a:lnTo>
                  <a:lnTo>
                    <a:pt x="376" y="334"/>
                  </a:lnTo>
                  <a:lnTo>
                    <a:pt x="354" y="330"/>
                  </a:lnTo>
                  <a:lnTo>
                    <a:pt x="330" y="328"/>
                  </a:lnTo>
                  <a:lnTo>
                    <a:pt x="306" y="326"/>
                  </a:lnTo>
                  <a:lnTo>
                    <a:pt x="306" y="326"/>
                  </a:lnTo>
                  <a:lnTo>
                    <a:pt x="274" y="328"/>
                  </a:lnTo>
                  <a:lnTo>
                    <a:pt x="244" y="332"/>
                  </a:lnTo>
                  <a:lnTo>
                    <a:pt x="214" y="340"/>
                  </a:lnTo>
                  <a:lnTo>
                    <a:pt x="186" y="350"/>
                  </a:lnTo>
                  <a:lnTo>
                    <a:pt x="160" y="362"/>
                  </a:lnTo>
                  <a:lnTo>
                    <a:pt x="134" y="376"/>
                  </a:lnTo>
                  <a:lnTo>
                    <a:pt x="110" y="394"/>
                  </a:lnTo>
                  <a:lnTo>
                    <a:pt x="90" y="414"/>
                  </a:lnTo>
                  <a:lnTo>
                    <a:pt x="70" y="436"/>
                  </a:lnTo>
                  <a:lnTo>
                    <a:pt x="52" y="460"/>
                  </a:lnTo>
                  <a:lnTo>
                    <a:pt x="36" y="486"/>
                  </a:lnTo>
                  <a:lnTo>
                    <a:pt x="24" y="514"/>
                  </a:lnTo>
                  <a:lnTo>
                    <a:pt x="14" y="544"/>
                  </a:lnTo>
                  <a:lnTo>
                    <a:pt x="6" y="576"/>
                  </a:lnTo>
                  <a:lnTo>
                    <a:pt x="2" y="610"/>
                  </a:lnTo>
                  <a:lnTo>
                    <a:pt x="0" y="644"/>
                  </a:lnTo>
                  <a:lnTo>
                    <a:pt x="0" y="644"/>
                  </a:lnTo>
                  <a:lnTo>
                    <a:pt x="2" y="682"/>
                  </a:lnTo>
                  <a:lnTo>
                    <a:pt x="6" y="718"/>
                  </a:lnTo>
                  <a:lnTo>
                    <a:pt x="14" y="750"/>
                  </a:lnTo>
                  <a:lnTo>
                    <a:pt x="26" y="782"/>
                  </a:lnTo>
                  <a:lnTo>
                    <a:pt x="38" y="810"/>
                  </a:lnTo>
                  <a:lnTo>
                    <a:pt x="54" y="836"/>
                  </a:lnTo>
                  <a:lnTo>
                    <a:pt x="72" y="860"/>
                  </a:lnTo>
                  <a:lnTo>
                    <a:pt x="92" y="880"/>
                  </a:lnTo>
                  <a:lnTo>
                    <a:pt x="112" y="898"/>
                  </a:lnTo>
                  <a:lnTo>
                    <a:pt x="136" y="916"/>
                  </a:lnTo>
                  <a:lnTo>
                    <a:pt x="160" y="930"/>
                  </a:lnTo>
                  <a:lnTo>
                    <a:pt x="184" y="940"/>
                  </a:lnTo>
                  <a:lnTo>
                    <a:pt x="210" y="950"/>
                  </a:lnTo>
                  <a:lnTo>
                    <a:pt x="236" y="956"/>
                  </a:lnTo>
                  <a:lnTo>
                    <a:pt x="264" y="960"/>
                  </a:lnTo>
                  <a:lnTo>
                    <a:pt x="290" y="960"/>
                  </a:lnTo>
                  <a:lnTo>
                    <a:pt x="290" y="960"/>
                  </a:lnTo>
                  <a:lnTo>
                    <a:pt x="322" y="960"/>
                  </a:lnTo>
                  <a:lnTo>
                    <a:pt x="352" y="954"/>
                  </a:lnTo>
                  <a:lnTo>
                    <a:pt x="378" y="948"/>
                  </a:lnTo>
                  <a:lnTo>
                    <a:pt x="404" y="936"/>
                  </a:lnTo>
                  <a:lnTo>
                    <a:pt x="426" y="924"/>
                  </a:lnTo>
                  <a:lnTo>
                    <a:pt x="444" y="910"/>
                  </a:lnTo>
                  <a:lnTo>
                    <a:pt x="462" y="892"/>
                  </a:lnTo>
                  <a:lnTo>
                    <a:pt x="474" y="872"/>
                  </a:lnTo>
                  <a:lnTo>
                    <a:pt x="476" y="872"/>
                  </a:lnTo>
                  <a:lnTo>
                    <a:pt x="476" y="944"/>
                  </a:lnTo>
                  <a:lnTo>
                    <a:pt x="628" y="94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"/>
            <p:cNvSpPr>
              <a:spLocks/>
            </p:cNvSpPr>
            <p:nvPr userDrawn="1"/>
          </p:nvSpPr>
          <p:spPr bwMode="auto">
            <a:xfrm>
              <a:off x="10990983" y="553972"/>
              <a:ext cx="133444" cy="158292"/>
            </a:xfrm>
            <a:custGeom>
              <a:avLst/>
              <a:gdLst>
                <a:gd name="T0" fmla="*/ 290 w 290"/>
                <a:gd name="T1" fmla="*/ 276 h 344"/>
                <a:gd name="T2" fmla="*/ 290 w 290"/>
                <a:gd name="T3" fmla="*/ 276 h 344"/>
                <a:gd name="T4" fmla="*/ 282 w 290"/>
                <a:gd name="T5" fmla="*/ 288 h 344"/>
                <a:gd name="T6" fmla="*/ 270 w 290"/>
                <a:gd name="T7" fmla="*/ 300 h 344"/>
                <a:gd name="T8" fmla="*/ 258 w 290"/>
                <a:gd name="T9" fmla="*/ 312 h 344"/>
                <a:gd name="T10" fmla="*/ 242 w 290"/>
                <a:gd name="T11" fmla="*/ 322 h 344"/>
                <a:gd name="T12" fmla="*/ 226 w 290"/>
                <a:gd name="T13" fmla="*/ 330 h 344"/>
                <a:gd name="T14" fmla="*/ 206 w 290"/>
                <a:gd name="T15" fmla="*/ 338 h 344"/>
                <a:gd name="T16" fmla="*/ 186 w 290"/>
                <a:gd name="T17" fmla="*/ 342 h 344"/>
                <a:gd name="T18" fmla="*/ 162 w 290"/>
                <a:gd name="T19" fmla="*/ 344 h 344"/>
                <a:gd name="T20" fmla="*/ 162 w 290"/>
                <a:gd name="T21" fmla="*/ 344 h 344"/>
                <a:gd name="T22" fmla="*/ 146 w 290"/>
                <a:gd name="T23" fmla="*/ 342 h 344"/>
                <a:gd name="T24" fmla="*/ 128 w 290"/>
                <a:gd name="T25" fmla="*/ 340 h 344"/>
                <a:gd name="T26" fmla="*/ 114 w 290"/>
                <a:gd name="T27" fmla="*/ 336 h 344"/>
                <a:gd name="T28" fmla="*/ 98 w 290"/>
                <a:gd name="T29" fmla="*/ 330 h 344"/>
                <a:gd name="T30" fmla="*/ 84 w 290"/>
                <a:gd name="T31" fmla="*/ 324 h 344"/>
                <a:gd name="T32" fmla="*/ 70 w 290"/>
                <a:gd name="T33" fmla="*/ 316 h 344"/>
                <a:gd name="T34" fmla="*/ 58 w 290"/>
                <a:gd name="T35" fmla="*/ 306 h 344"/>
                <a:gd name="T36" fmla="*/ 46 w 290"/>
                <a:gd name="T37" fmla="*/ 294 h 344"/>
                <a:gd name="T38" fmla="*/ 36 w 290"/>
                <a:gd name="T39" fmla="*/ 282 h 344"/>
                <a:gd name="T40" fmla="*/ 28 w 290"/>
                <a:gd name="T41" fmla="*/ 270 h 344"/>
                <a:gd name="T42" fmla="*/ 20 w 290"/>
                <a:gd name="T43" fmla="*/ 256 h 344"/>
                <a:gd name="T44" fmla="*/ 14 w 290"/>
                <a:gd name="T45" fmla="*/ 240 h 344"/>
                <a:gd name="T46" fmla="*/ 8 w 290"/>
                <a:gd name="T47" fmla="*/ 224 h 344"/>
                <a:gd name="T48" fmla="*/ 4 w 290"/>
                <a:gd name="T49" fmla="*/ 208 h 344"/>
                <a:gd name="T50" fmla="*/ 2 w 290"/>
                <a:gd name="T51" fmla="*/ 190 h 344"/>
                <a:gd name="T52" fmla="*/ 0 w 290"/>
                <a:gd name="T53" fmla="*/ 172 h 344"/>
                <a:gd name="T54" fmla="*/ 0 w 290"/>
                <a:gd name="T55" fmla="*/ 172 h 344"/>
                <a:gd name="T56" fmla="*/ 2 w 290"/>
                <a:gd name="T57" fmla="*/ 154 h 344"/>
                <a:gd name="T58" fmla="*/ 4 w 290"/>
                <a:gd name="T59" fmla="*/ 136 h 344"/>
                <a:gd name="T60" fmla="*/ 8 w 290"/>
                <a:gd name="T61" fmla="*/ 120 h 344"/>
                <a:gd name="T62" fmla="*/ 14 w 290"/>
                <a:gd name="T63" fmla="*/ 104 h 344"/>
                <a:gd name="T64" fmla="*/ 20 w 290"/>
                <a:gd name="T65" fmla="*/ 88 h 344"/>
                <a:gd name="T66" fmla="*/ 28 w 290"/>
                <a:gd name="T67" fmla="*/ 74 h 344"/>
                <a:gd name="T68" fmla="*/ 36 w 290"/>
                <a:gd name="T69" fmla="*/ 62 h 344"/>
                <a:gd name="T70" fmla="*/ 46 w 290"/>
                <a:gd name="T71" fmla="*/ 50 h 344"/>
                <a:gd name="T72" fmla="*/ 58 w 290"/>
                <a:gd name="T73" fmla="*/ 38 h 344"/>
                <a:gd name="T74" fmla="*/ 70 w 290"/>
                <a:gd name="T75" fmla="*/ 28 h 344"/>
                <a:gd name="T76" fmla="*/ 84 w 290"/>
                <a:gd name="T77" fmla="*/ 20 h 344"/>
                <a:gd name="T78" fmla="*/ 98 w 290"/>
                <a:gd name="T79" fmla="*/ 14 h 344"/>
                <a:gd name="T80" fmla="*/ 114 w 290"/>
                <a:gd name="T81" fmla="*/ 8 h 344"/>
                <a:gd name="T82" fmla="*/ 128 w 290"/>
                <a:gd name="T83" fmla="*/ 4 h 344"/>
                <a:gd name="T84" fmla="*/ 146 w 290"/>
                <a:gd name="T85" fmla="*/ 2 h 344"/>
                <a:gd name="T86" fmla="*/ 162 w 290"/>
                <a:gd name="T87" fmla="*/ 0 h 344"/>
                <a:gd name="T88" fmla="*/ 162 w 290"/>
                <a:gd name="T89" fmla="*/ 0 h 344"/>
                <a:gd name="T90" fmla="*/ 186 w 290"/>
                <a:gd name="T91" fmla="*/ 2 h 344"/>
                <a:gd name="T92" fmla="*/ 208 w 290"/>
                <a:gd name="T93" fmla="*/ 6 h 344"/>
                <a:gd name="T94" fmla="*/ 228 w 290"/>
                <a:gd name="T95" fmla="*/ 12 h 344"/>
                <a:gd name="T96" fmla="*/ 244 w 290"/>
                <a:gd name="T97" fmla="*/ 20 h 344"/>
                <a:gd name="T98" fmla="*/ 260 w 290"/>
                <a:gd name="T99" fmla="*/ 28 h 344"/>
                <a:gd name="T100" fmla="*/ 272 w 290"/>
                <a:gd name="T101" fmla="*/ 38 h 344"/>
                <a:gd name="T102" fmla="*/ 282 w 290"/>
                <a:gd name="T103" fmla="*/ 48 h 344"/>
                <a:gd name="T104" fmla="*/ 290 w 290"/>
                <a:gd name="T105" fmla="*/ 56 h 344"/>
                <a:gd name="T106" fmla="*/ 290 w 290"/>
                <a:gd name="T107" fmla="*/ 27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0" h="344">
                  <a:moveTo>
                    <a:pt x="290" y="276"/>
                  </a:moveTo>
                  <a:lnTo>
                    <a:pt x="290" y="276"/>
                  </a:lnTo>
                  <a:lnTo>
                    <a:pt x="282" y="288"/>
                  </a:lnTo>
                  <a:lnTo>
                    <a:pt x="270" y="300"/>
                  </a:lnTo>
                  <a:lnTo>
                    <a:pt x="258" y="312"/>
                  </a:lnTo>
                  <a:lnTo>
                    <a:pt x="242" y="322"/>
                  </a:lnTo>
                  <a:lnTo>
                    <a:pt x="226" y="330"/>
                  </a:lnTo>
                  <a:lnTo>
                    <a:pt x="206" y="338"/>
                  </a:lnTo>
                  <a:lnTo>
                    <a:pt x="186" y="342"/>
                  </a:lnTo>
                  <a:lnTo>
                    <a:pt x="162" y="344"/>
                  </a:lnTo>
                  <a:lnTo>
                    <a:pt x="162" y="344"/>
                  </a:lnTo>
                  <a:lnTo>
                    <a:pt x="146" y="342"/>
                  </a:lnTo>
                  <a:lnTo>
                    <a:pt x="128" y="340"/>
                  </a:lnTo>
                  <a:lnTo>
                    <a:pt x="114" y="336"/>
                  </a:lnTo>
                  <a:lnTo>
                    <a:pt x="98" y="330"/>
                  </a:lnTo>
                  <a:lnTo>
                    <a:pt x="84" y="324"/>
                  </a:lnTo>
                  <a:lnTo>
                    <a:pt x="70" y="316"/>
                  </a:lnTo>
                  <a:lnTo>
                    <a:pt x="58" y="306"/>
                  </a:lnTo>
                  <a:lnTo>
                    <a:pt x="46" y="294"/>
                  </a:lnTo>
                  <a:lnTo>
                    <a:pt x="36" y="282"/>
                  </a:lnTo>
                  <a:lnTo>
                    <a:pt x="28" y="270"/>
                  </a:lnTo>
                  <a:lnTo>
                    <a:pt x="20" y="256"/>
                  </a:lnTo>
                  <a:lnTo>
                    <a:pt x="14" y="240"/>
                  </a:lnTo>
                  <a:lnTo>
                    <a:pt x="8" y="224"/>
                  </a:lnTo>
                  <a:lnTo>
                    <a:pt x="4" y="208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4"/>
                  </a:lnTo>
                  <a:lnTo>
                    <a:pt x="4" y="136"/>
                  </a:lnTo>
                  <a:lnTo>
                    <a:pt x="8" y="120"/>
                  </a:lnTo>
                  <a:lnTo>
                    <a:pt x="14" y="104"/>
                  </a:lnTo>
                  <a:lnTo>
                    <a:pt x="20" y="88"/>
                  </a:lnTo>
                  <a:lnTo>
                    <a:pt x="28" y="74"/>
                  </a:lnTo>
                  <a:lnTo>
                    <a:pt x="36" y="62"/>
                  </a:lnTo>
                  <a:lnTo>
                    <a:pt x="46" y="50"/>
                  </a:lnTo>
                  <a:lnTo>
                    <a:pt x="58" y="38"/>
                  </a:lnTo>
                  <a:lnTo>
                    <a:pt x="70" y="28"/>
                  </a:lnTo>
                  <a:lnTo>
                    <a:pt x="84" y="20"/>
                  </a:lnTo>
                  <a:lnTo>
                    <a:pt x="98" y="14"/>
                  </a:lnTo>
                  <a:lnTo>
                    <a:pt x="114" y="8"/>
                  </a:lnTo>
                  <a:lnTo>
                    <a:pt x="128" y="4"/>
                  </a:lnTo>
                  <a:lnTo>
                    <a:pt x="146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86" y="2"/>
                  </a:lnTo>
                  <a:lnTo>
                    <a:pt x="208" y="6"/>
                  </a:lnTo>
                  <a:lnTo>
                    <a:pt x="228" y="12"/>
                  </a:lnTo>
                  <a:lnTo>
                    <a:pt x="244" y="20"/>
                  </a:lnTo>
                  <a:lnTo>
                    <a:pt x="260" y="28"/>
                  </a:lnTo>
                  <a:lnTo>
                    <a:pt x="272" y="38"/>
                  </a:lnTo>
                  <a:lnTo>
                    <a:pt x="282" y="48"/>
                  </a:lnTo>
                  <a:lnTo>
                    <a:pt x="290" y="56"/>
                  </a:lnTo>
                  <a:lnTo>
                    <a:pt x="290" y="27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"/>
            <p:cNvSpPr>
              <a:spLocks/>
            </p:cNvSpPr>
            <p:nvPr userDrawn="1"/>
          </p:nvSpPr>
          <p:spPr bwMode="auto">
            <a:xfrm>
              <a:off x="11244066" y="484949"/>
              <a:ext cx="260446" cy="295417"/>
            </a:xfrm>
            <a:custGeom>
              <a:avLst/>
              <a:gdLst>
                <a:gd name="T0" fmla="*/ 566 w 566"/>
                <a:gd name="T1" fmla="*/ 542 h 642"/>
                <a:gd name="T2" fmla="*/ 536 w 566"/>
                <a:gd name="T3" fmla="*/ 528 h 642"/>
                <a:gd name="T4" fmla="*/ 514 w 566"/>
                <a:gd name="T5" fmla="*/ 506 h 642"/>
                <a:gd name="T6" fmla="*/ 500 w 566"/>
                <a:gd name="T7" fmla="*/ 472 h 642"/>
                <a:gd name="T8" fmla="*/ 494 w 566"/>
                <a:gd name="T9" fmla="*/ 428 h 642"/>
                <a:gd name="T10" fmla="*/ 494 w 566"/>
                <a:gd name="T11" fmla="*/ 216 h 642"/>
                <a:gd name="T12" fmla="*/ 490 w 566"/>
                <a:gd name="T13" fmla="*/ 166 h 642"/>
                <a:gd name="T14" fmla="*/ 476 w 566"/>
                <a:gd name="T15" fmla="*/ 122 h 642"/>
                <a:gd name="T16" fmla="*/ 452 w 566"/>
                <a:gd name="T17" fmla="*/ 84 h 642"/>
                <a:gd name="T18" fmla="*/ 422 w 566"/>
                <a:gd name="T19" fmla="*/ 54 h 642"/>
                <a:gd name="T20" fmla="*/ 384 w 566"/>
                <a:gd name="T21" fmla="*/ 30 h 642"/>
                <a:gd name="T22" fmla="*/ 340 w 566"/>
                <a:gd name="T23" fmla="*/ 14 h 642"/>
                <a:gd name="T24" fmla="*/ 290 w 566"/>
                <a:gd name="T25" fmla="*/ 2 h 642"/>
                <a:gd name="T26" fmla="*/ 236 w 566"/>
                <a:gd name="T27" fmla="*/ 0 h 642"/>
                <a:gd name="T28" fmla="*/ 208 w 566"/>
                <a:gd name="T29" fmla="*/ 0 h 642"/>
                <a:gd name="T30" fmla="*/ 150 w 566"/>
                <a:gd name="T31" fmla="*/ 8 h 642"/>
                <a:gd name="T32" fmla="*/ 98 w 566"/>
                <a:gd name="T33" fmla="*/ 20 h 642"/>
                <a:gd name="T34" fmla="*/ 50 w 566"/>
                <a:gd name="T35" fmla="*/ 40 h 642"/>
                <a:gd name="T36" fmla="*/ 62 w 566"/>
                <a:gd name="T37" fmla="*/ 184 h 642"/>
                <a:gd name="T38" fmla="*/ 78 w 566"/>
                <a:gd name="T39" fmla="*/ 174 h 642"/>
                <a:gd name="T40" fmla="*/ 118 w 566"/>
                <a:gd name="T41" fmla="*/ 156 h 642"/>
                <a:gd name="T42" fmla="*/ 160 w 566"/>
                <a:gd name="T43" fmla="*/ 144 h 642"/>
                <a:gd name="T44" fmla="*/ 206 w 566"/>
                <a:gd name="T45" fmla="*/ 138 h 642"/>
                <a:gd name="T46" fmla="*/ 228 w 566"/>
                <a:gd name="T47" fmla="*/ 136 h 642"/>
                <a:gd name="T48" fmla="*/ 274 w 566"/>
                <a:gd name="T49" fmla="*/ 142 h 642"/>
                <a:gd name="T50" fmla="*/ 306 w 566"/>
                <a:gd name="T51" fmla="*/ 158 h 642"/>
                <a:gd name="T52" fmla="*/ 324 w 566"/>
                <a:gd name="T53" fmla="*/ 180 h 642"/>
                <a:gd name="T54" fmla="*/ 330 w 566"/>
                <a:gd name="T55" fmla="*/ 210 h 642"/>
                <a:gd name="T56" fmla="*/ 204 w 566"/>
                <a:gd name="T57" fmla="*/ 248 h 642"/>
                <a:gd name="T58" fmla="*/ 182 w 566"/>
                <a:gd name="T59" fmla="*/ 250 h 642"/>
                <a:gd name="T60" fmla="*/ 142 w 566"/>
                <a:gd name="T61" fmla="*/ 260 h 642"/>
                <a:gd name="T62" fmla="*/ 106 w 566"/>
                <a:gd name="T63" fmla="*/ 276 h 642"/>
                <a:gd name="T64" fmla="*/ 74 w 566"/>
                <a:gd name="T65" fmla="*/ 296 h 642"/>
                <a:gd name="T66" fmla="*/ 46 w 566"/>
                <a:gd name="T67" fmla="*/ 320 h 642"/>
                <a:gd name="T68" fmla="*/ 24 w 566"/>
                <a:gd name="T69" fmla="*/ 350 h 642"/>
                <a:gd name="T70" fmla="*/ 10 w 566"/>
                <a:gd name="T71" fmla="*/ 384 h 642"/>
                <a:gd name="T72" fmla="*/ 2 w 566"/>
                <a:gd name="T73" fmla="*/ 422 h 642"/>
                <a:gd name="T74" fmla="*/ 0 w 566"/>
                <a:gd name="T75" fmla="*/ 442 h 642"/>
                <a:gd name="T76" fmla="*/ 4 w 566"/>
                <a:gd name="T77" fmla="*/ 484 h 642"/>
                <a:gd name="T78" fmla="*/ 16 w 566"/>
                <a:gd name="T79" fmla="*/ 522 h 642"/>
                <a:gd name="T80" fmla="*/ 34 w 566"/>
                <a:gd name="T81" fmla="*/ 554 h 642"/>
                <a:gd name="T82" fmla="*/ 58 w 566"/>
                <a:gd name="T83" fmla="*/ 582 h 642"/>
                <a:gd name="T84" fmla="*/ 88 w 566"/>
                <a:gd name="T85" fmla="*/ 606 h 642"/>
                <a:gd name="T86" fmla="*/ 120 w 566"/>
                <a:gd name="T87" fmla="*/ 622 h 642"/>
                <a:gd name="T88" fmla="*/ 158 w 566"/>
                <a:gd name="T89" fmla="*/ 634 h 642"/>
                <a:gd name="T90" fmla="*/ 198 w 566"/>
                <a:gd name="T91" fmla="*/ 636 h 642"/>
                <a:gd name="T92" fmla="*/ 224 w 566"/>
                <a:gd name="T93" fmla="*/ 636 h 642"/>
                <a:gd name="T94" fmla="*/ 272 w 566"/>
                <a:gd name="T95" fmla="*/ 626 h 642"/>
                <a:gd name="T96" fmla="*/ 314 w 566"/>
                <a:gd name="T97" fmla="*/ 606 h 642"/>
                <a:gd name="T98" fmla="*/ 344 w 566"/>
                <a:gd name="T99" fmla="*/ 576 h 642"/>
                <a:gd name="T100" fmla="*/ 356 w 566"/>
                <a:gd name="T101" fmla="*/ 556 h 642"/>
                <a:gd name="T102" fmla="*/ 372 w 566"/>
                <a:gd name="T103" fmla="*/ 588 h 642"/>
                <a:gd name="T104" fmla="*/ 394 w 566"/>
                <a:gd name="T105" fmla="*/ 612 h 642"/>
                <a:gd name="T106" fmla="*/ 422 w 566"/>
                <a:gd name="T107" fmla="*/ 630 h 642"/>
                <a:gd name="T108" fmla="*/ 450 w 566"/>
                <a:gd name="T109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6" h="642">
                  <a:moveTo>
                    <a:pt x="566" y="542"/>
                  </a:moveTo>
                  <a:lnTo>
                    <a:pt x="566" y="542"/>
                  </a:lnTo>
                  <a:lnTo>
                    <a:pt x="550" y="536"/>
                  </a:lnTo>
                  <a:lnTo>
                    <a:pt x="536" y="528"/>
                  </a:lnTo>
                  <a:lnTo>
                    <a:pt x="524" y="518"/>
                  </a:lnTo>
                  <a:lnTo>
                    <a:pt x="514" y="506"/>
                  </a:lnTo>
                  <a:lnTo>
                    <a:pt x="506" y="490"/>
                  </a:lnTo>
                  <a:lnTo>
                    <a:pt x="500" y="472"/>
                  </a:lnTo>
                  <a:lnTo>
                    <a:pt x="496" y="452"/>
                  </a:lnTo>
                  <a:lnTo>
                    <a:pt x="494" y="428"/>
                  </a:lnTo>
                  <a:lnTo>
                    <a:pt x="494" y="216"/>
                  </a:lnTo>
                  <a:lnTo>
                    <a:pt x="494" y="216"/>
                  </a:lnTo>
                  <a:lnTo>
                    <a:pt x="494" y="190"/>
                  </a:lnTo>
                  <a:lnTo>
                    <a:pt x="490" y="166"/>
                  </a:lnTo>
                  <a:lnTo>
                    <a:pt x="484" y="144"/>
                  </a:lnTo>
                  <a:lnTo>
                    <a:pt x="476" y="122"/>
                  </a:lnTo>
                  <a:lnTo>
                    <a:pt x="466" y="102"/>
                  </a:lnTo>
                  <a:lnTo>
                    <a:pt x="452" y="84"/>
                  </a:lnTo>
                  <a:lnTo>
                    <a:pt x="438" y="68"/>
                  </a:lnTo>
                  <a:lnTo>
                    <a:pt x="422" y="54"/>
                  </a:lnTo>
                  <a:lnTo>
                    <a:pt x="404" y="42"/>
                  </a:lnTo>
                  <a:lnTo>
                    <a:pt x="384" y="30"/>
                  </a:lnTo>
                  <a:lnTo>
                    <a:pt x="364" y="20"/>
                  </a:lnTo>
                  <a:lnTo>
                    <a:pt x="340" y="14"/>
                  </a:lnTo>
                  <a:lnTo>
                    <a:pt x="316" y="8"/>
                  </a:lnTo>
                  <a:lnTo>
                    <a:pt x="290" y="2"/>
                  </a:lnTo>
                  <a:lnTo>
                    <a:pt x="264" y="0"/>
                  </a:lnTo>
                  <a:lnTo>
                    <a:pt x="236" y="0"/>
                  </a:lnTo>
                  <a:lnTo>
                    <a:pt x="236" y="0"/>
                  </a:lnTo>
                  <a:lnTo>
                    <a:pt x="208" y="0"/>
                  </a:lnTo>
                  <a:lnTo>
                    <a:pt x="178" y="2"/>
                  </a:lnTo>
                  <a:lnTo>
                    <a:pt x="150" y="8"/>
                  </a:lnTo>
                  <a:lnTo>
                    <a:pt x="124" y="14"/>
                  </a:lnTo>
                  <a:lnTo>
                    <a:pt x="98" y="20"/>
                  </a:lnTo>
                  <a:lnTo>
                    <a:pt x="72" y="30"/>
                  </a:lnTo>
                  <a:lnTo>
                    <a:pt x="50" y="40"/>
                  </a:lnTo>
                  <a:lnTo>
                    <a:pt x="30" y="5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78" y="174"/>
                  </a:lnTo>
                  <a:lnTo>
                    <a:pt x="98" y="164"/>
                  </a:lnTo>
                  <a:lnTo>
                    <a:pt x="118" y="156"/>
                  </a:lnTo>
                  <a:lnTo>
                    <a:pt x="138" y="150"/>
                  </a:lnTo>
                  <a:lnTo>
                    <a:pt x="160" y="144"/>
                  </a:lnTo>
                  <a:lnTo>
                    <a:pt x="184" y="140"/>
                  </a:lnTo>
                  <a:lnTo>
                    <a:pt x="206" y="138"/>
                  </a:lnTo>
                  <a:lnTo>
                    <a:pt x="228" y="136"/>
                  </a:lnTo>
                  <a:lnTo>
                    <a:pt x="228" y="136"/>
                  </a:lnTo>
                  <a:lnTo>
                    <a:pt x="252" y="138"/>
                  </a:lnTo>
                  <a:lnTo>
                    <a:pt x="274" y="142"/>
                  </a:lnTo>
                  <a:lnTo>
                    <a:pt x="292" y="148"/>
                  </a:lnTo>
                  <a:lnTo>
                    <a:pt x="306" y="158"/>
                  </a:lnTo>
                  <a:lnTo>
                    <a:pt x="316" y="168"/>
                  </a:lnTo>
                  <a:lnTo>
                    <a:pt x="324" y="180"/>
                  </a:lnTo>
                  <a:lnTo>
                    <a:pt x="328" y="194"/>
                  </a:lnTo>
                  <a:lnTo>
                    <a:pt x="330" y="210"/>
                  </a:lnTo>
                  <a:lnTo>
                    <a:pt x="330" y="236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182" y="250"/>
                  </a:lnTo>
                  <a:lnTo>
                    <a:pt x="162" y="254"/>
                  </a:lnTo>
                  <a:lnTo>
                    <a:pt x="142" y="260"/>
                  </a:lnTo>
                  <a:lnTo>
                    <a:pt x="124" y="266"/>
                  </a:lnTo>
                  <a:lnTo>
                    <a:pt x="106" y="276"/>
                  </a:lnTo>
                  <a:lnTo>
                    <a:pt x="88" y="284"/>
                  </a:lnTo>
                  <a:lnTo>
                    <a:pt x="74" y="296"/>
                  </a:lnTo>
                  <a:lnTo>
                    <a:pt x="60" y="308"/>
                  </a:lnTo>
                  <a:lnTo>
                    <a:pt x="46" y="320"/>
                  </a:lnTo>
                  <a:lnTo>
                    <a:pt x="34" y="334"/>
                  </a:lnTo>
                  <a:lnTo>
                    <a:pt x="24" y="350"/>
                  </a:lnTo>
                  <a:lnTo>
                    <a:pt x="16" y="366"/>
                  </a:lnTo>
                  <a:lnTo>
                    <a:pt x="10" y="384"/>
                  </a:lnTo>
                  <a:lnTo>
                    <a:pt x="4" y="402"/>
                  </a:lnTo>
                  <a:lnTo>
                    <a:pt x="2" y="422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2" y="464"/>
                  </a:lnTo>
                  <a:lnTo>
                    <a:pt x="4" y="484"/>
                  </a:lnTo>
                  <a:lnTo>
                    <a:pt x="10" y="504"/>
                  </a:lnTo>
                  <a:lnTo>
                    <a:pt x="16" y="522"/>
                  </a:lnTo>
                  <a:lnTo>
                    <a:pt x="24" y="538"/>
                  </a:lnTo>
                  <a:lnTo>
                    <a:pt x="34" y="554"/>
                  </a:lnTo>
                  <a:lnTo>
                    <a:pt x="46" y="570"/>
                  </a:lnTo>
                  <a:lnTo>
                    <a:pt x="58" y="582"/>
                  </a:lnTo>
                  <a:lnTo>
                    <a:pt x="72" y="594"/>
                  </a:lnTo>
                  <a:lnTo>
                    <a:pt x="88" y="606"/>
                  </a:lnTo>
                  <a:lnTo>
                    <a:pt x="104" y="614"/>
                  </a:lnTo>
                  <a:lnTo>
                    <a:pt x="120" y="622"/>
                  </a:lnTo>
                  <a:lnTo>
                    <a:pt x="138" y="628"/>
                  </a:lnTo>
                  <a:lnTo>
                    <a:pt x="158" y="634"/>
                  </a:lnTo>
                  <a:lnTo>
                    <a:pt x="178" y="636"/>
                  </a:lnTo>
                  <a:lnTo>
                    <a:pt x="198" y="636"/>
                  </a:lnTo>
                  <a:lnTo>
                    <a:pt x="198" y="636"/>
                  </a:lnTo>
                  <a:lnTo>
                    <a:pt x="224" y="636"/>
                  </a:lnTo>
                  <a:lnTo>
                    <a:pt x="250" y="632"/>
                  </a:lnTo>
                  <a:lnTo>
                    <a:pt x="272" y="626"/>
                  </a:lnTo>
                  <a:lnTo>
                    <a:pt x="294" y="618"/>
                  </a:lnTo>
                  <a:lnTo>
                    <a:pt x="314" y="606"/>
                  </a:lnTo>
                  <a:lnTo>
                    <a:pt x="330" y="592"/>
                  </a:lnTo>
                  <a:lnTo>
                    <a:pt x="344" y="576"/>
                  </a:lnTo>
                  <a:lnTo>
                    <a:pt x="356" y="556"/>
                  </a:lnTo>
                  <a:lnTo>
                    <a:pt x="356" y="556"/>
                  </a:lnTo>
                  <a:lnTo>
                    <a:pt x="362" y="574"/>
                  </a:lnTo>
                  <a:lnTo>
                    <a:pt x="372" y="588"/>
                  </a:lnTo>
                  <a:lnTo>
                    <a:pt x="382" y="602"/>
                  </a:lnTo>
                  <a:lnTo>
                    <a:pt x="394" y="612"/>
                  </a:lnTo>
                  <a:lnTo>
                    <a:pt x="408" y="622"/>
                  </a:lnTo>
                  <a:lnTo>
                    <a:pt x="422" y="630"/>
                  </a:lnTo>
                  <a:lnTo>
                    <a:pt x="436" y="636"/>
                  </a:lnTo>
                  <a:lnTo>
                    <a:pt x="450" y="642"/>
                  </a:lnTo>
                  <a:lnTo>
                    <a:pt x="566" y="542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"/>
            <p:cNvSpPr>
              <a:spLocks/>
            </p:cNvSpPr>
            <p:nvPr userDrawn="1"/>
          </p:nvSpPr>
          <p:spPr bwMode="auto">
            <a:xfrm>
              <a:off x="11316770" y="646923"/>
              <a:ext cx="79146" cy="71784"/>
            </a:xfrm>
            <a:custGeom>
              <a:avLst/>
              <a:gdLst>
                <a:gd name="T0" fmla="*/ 172 w 172"/>
                <a:gd name="T1" fmla="*/ 52 h 156"/>
                <a:gd name="T2" fmla="*/ 172 w 172"/>
                <a:gd name="T3" fmla="*/ 52 h 156"/>
                <a:gd name="T4" fmla="*/ 170 w 172"/>
                <a:gd name="T5" fmla="*/ 74 h 156"/>
                <a:gd name="T6" fmla="*/ 164 w 172"/>
                <a:gd name="T7" fmla="*/ 94 h 156"/>
                <a:gd name="T8" fmla="*/ 154 w 172"/>
                <a:gd name="T9" fmla="*/ 112 h 156"/>
                <a:gd name="T10" fmla="*/ 142 w 172"/>
                <a:gd name="T11" fmla="*/ 128 h 156"/>
                <a:gd name="T12" fmla="*/ 126 w 172"/>
                <a:gd name="T13" fmla="*/ 140 h 156"/>
                <a:gd name="T14" fmla="*/ 110 w 172"/>
                <a:gd name="T15" fmla="*/ 148 h 156"/>
                <a:gd name="T16" fmla="*/ 90 w 172"/>
                <a:gd name="T17" fmla="*/ 154 h 156"/>
                <a:gd name="T18" fmla="*/ 70 w 172"/>
                <a:gd name="T19" fmla="*/ 156 h 156"/>
                <a:gd name="T20" fmla="*/ 70 w 172"/>
                <a:gd name="T21" fmla="*/ 156 h 156"/>
                <a:gd name="T22" fmla="*/ 54 w 172"/>
                <a:gd name="T23" fmla="*/ 154 h 156"/>
                <a:gd name="T24" fmla="*/ 42 w 172"/>
                <a:gd name="T25" fmla="*/ 150 h 156"/>
                <a:gd name="T26" fmla="*/ 30 w 172"/>
                <a:gd name="T27" fmla="*/ 144 h 156"/>
                <a:gd name="T28" fmla="*/ 20 w 172"/>
                <a:gd name="T29" fmla="*/ 136 h 156"/>
                <a:gd name="T30" fmla="*/ 10 w 172"/>
                <a:gd name="T31" fmla="*/ 126 h 156"/>
                <a:gd name="T32" fmla="*/ 6 w 172"/>
                <a:gd name="T33" fmla="*/ 116 h 156"/>
                <a:gd name="T34" fmla="*/ 2 w 172"/>
                <a:gd name="T35" fmla="*/ 104 h 156"/>
                <a:gd name="T36" fmla="*/ 0 w 172"/>
                <a:gd name="T37" fmla="*/ 90 h 156"/>
                <a:gd name="T38" fmla="*/ 0 w 172"/>
                <a:gd name="T39" fmla="*/ 90 h 156"/>
                <a:gd name="T40" fmla="*/ 2 w 172"/>
                <a:gd name="T41" fmla="*/ 76 h 156"/>
                <a:gd name="T42" fmla="*/ 4 w 172"/>
                <a:gd name="T43" fmla="*/ 62 h 156"/>
                <a:gd name="T44" fmla="*/ 12 w 172"/>
                <a:gd name="T45" fmla="*/ 48 h 156"/>
                <a:gd name="T46" fmla="*/ 20 w 172"/>
                <a:gd name="T47" fmla="*/ 36 h 156"/>
                <a:gd name="T48" fmla="*/ 32 w 172"/>
                <a:gd name="T49" fmla="*/ 26 h 156"/>
                <a:gd name="T50" fmla="*/ 46 w 172"/>
                <a:gd name="T51" fmla="*/ 16 h 156"/>
                <a:gd name="T52" fmla="*/ 64 w 172"/>
                <a:gd name="T53" fmla="*/ 10 h 156"/>
                <a:gd name="T54" fmla="*/ 84 w 172"/>
                <a:gd name="T55" fmla="*/ 8 h 156"/>
                <a:gd name="T56" fmla="*/ 172 w 172"/>
                <a:gd name="T57" fmla="*/ 0 h 156"/>
                <a:gd name="T58" fmla="*/ 172 w 172"/>
                <a:gd name="T59" fmla="*/ 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2" h="156">
                  <a:moveTo>
                    <a:pt x="172" y="52"/>
                  </a:moveTo>
                  <a:lnTo>
                    <a:pt x="172" y="52"/>
                  </a:lnTo>
                  <a:lnTo>
                    <a:pt x="170" y="74"/>
                  </a:lnTo>
                  <a:lnTo>
                    <a:pt x="164" y="94"/>
                  </a:lnTo>
                  <a:lnTo>
                    <a:pt x="154" y="112"/>
                  </a:lnTo>
                  <a:lnTo>
                    <a:pt x="142" y="128"/>
                  </a:lnTo>
                  <a:lnTo>
                    <a:pt x="126" y="140"/>
                  </a:lnTo>
                  <a:lnTo>
                    <a:pt x="110" y="148"/>
                  </a:lnTo>
                  <a:lnTo>
                    <a:pt x="90" y="154"/>
                  </a:lnTo>
                  <a:lnTo>
                    <a:pt x="70" y="156"/>
                  </a:lnTo>
                  <a:lnTo>
                    <a:pt x="70" y="156"/>
                  </a:lnTo>
                  <a:lnTo>
                    <a:pt x="54" y="154"/>
                  </a:lnTo>
                  <a:lnTo>
                    <a:pt x="42" y="150"/>
                  </a:lnTo>
                  <a:lnTo>
                    <a:pt x="30" y="144"/>
                  </a:lnTo>
                  <a:lnTo>
                    <a:pt x="20" y="136"/>
                  </a:lnTo>
                  <a:lnTo>
                    <a:pt x="10" y="126"/>
                  </a:lnTo>
                  <a:lnTo>
                    <a:pt x="6" y="116"/>
                  </a:lnTo>
                  <a:lnTo>
                    <a:pt x="2" y="104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2" y="76"/>
                  </a:lnTo>
                  <a:lnTo>
                    <a:pt x="4" y="62"/>
                  </a:lnTo>
                  <a:lnTo>
                    <a:pt x="12" y="48"/>
                  </a:lnTo>
                  <a:lnTo>
                    <a:pt x="20" y="36"/>
                  </a:lnTo>
                  <a:lnTo>
                    <a:pt x="32" y="26"/>
                  </a:lnTo>
                  <a:lnTo>
                    <a:pt x="46" y="16"/>
                  </a:lnTo>
                  <a:lnTo>
                    <a:pt x="64" y="10"/>
                  </a:lnTo>
                  <a:lnTo>
                    <a:pt x="84" y="8"/>
                  </a:lnTo>
                  <a:lnTo>
                    <a:pt x="172" y="0"/>
                  </a:lnTo>
                  <a:lnTo>
                    <a:pt x="172" y="5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1"/>
            <p:cNvSpPr>
              <a:spLocks/>
            </p:cNvSpPr>
            <p:nvPr userDrawn="1"/>
          </p:nvSpPr>
          <p:spPr bwMode="auto">
            <a:xfrm>
              <a:off x="11538563" y="683735"/>
              <a:ext cx="100313" cy="101233"/>
            </a:xfrm>
            <a:custGeom>
              <a:avLst/>
              <a:gdLst>
                <a:gd name="T0" fmla="*/ 134 w 218"/>
                <a:gd name="T1" fmla="*/ 194 h 220"/>
                <a:gd name="T2" fmla="*/ 218 w 218"/>
                <a:gd name="T3" fmla="*/ 110 h 220"/>
                <a:gd name="T4" fmla="*/ 108 w 218"/>
                <a:gd name="T5" fmla="*/ 0 h 220"/>
                <a:gd name="T6" fmla="*/ 0 w 218"/>
                <a:gd name="T7" fmla="*/ 110 h 220"/>
                <a:gd name="T8" fmla="*/ 108 w 218"/>
                <a:gd name="T9" fmla="*/ 220 h 220"/>
                <a:gd name="T10" fmla="*/ 134 w 218"/>
                <a:gd name="T11" fmla="*/ 1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220">
                  <a:moveTo>
                    <a:pt x="134" y="194"/>
                  </a:moveTo>
                  <a:lnTo>
                    <a:pt x="218" y="110"/>
                  </a:lnTo>
                  <a:lnTo>
                    <a:pt x="108" y="0"/>
                  </a:lnTo>
                  <a:lnTo>
                    <a:pt x="0" y="110"/>
                  </a:lnTo>
                  <a:lnTo>
                    <a:pt x="108" y="220"/>
                  </a:lnTo>
                  <a:lnTo>
                    <a:pt x="134" y="19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2"/>
            <p:cNvSpPr>
              <a:spLocks/>
            </p:cNvSpPr>
            <p:nvPr userDrawn="1"/>
          </p:nvSpPr>
          <p:spPr bwMode="auto">
            <a:xfrm>
              <a:off x="10777472" y="356107"/>
              <a:ext cx="101233" cy="100313"/>
            </a:xfrm>
            <a:custGeom>
              <a:avLst/>
              <a:gdLst>
                <a:gd name="T0" fmla="*/ 220 w 220"/>
                <a:gd name="T1" fmla="*/ 110 h 218"/>
                <a:gd name="T2" fmla="*/ 110 w 220"/>
                <a:gd name="T3" fmla="*/ 0 h 218"/>
                <a:gd name="T4" fmla="*/ 0 w 220"/>
                <a:gd name="T5" fmla="*/ 110 h 218"/>
                <a:gd name="T6" fmla="*/ 110 w 220"/>
                <a:gd name="T7" fmla="*/ 218 h 218"/>
                <a:gd name="T8" fmla="*/ 136 w 220"/>
                <a:gd name="T9" fmla="*/ 194 h 218"/>
                <a:gd name="T10" fmla="*/ 220 w 220"/>
                <a:gd name="T11" fmla="*/ 1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18">
                  <a:moveTo>
                    <a:pt x="220" y="110"/>
                  </a:moveTo>
                  <a:lnTo>
                    <a:pt x="110" y="0"/>
                  </a:lnTo>
                  <a:lnTo>
                    <a:pt x="0" y="110"/>
                  </a:lnTo>
                  <a:lnTo>
                    <a:pt x="110" y="218"/>
                  </a:lnTo>
                  <a:lnTo>
                    <a:pt x="136" y="194"/>
                  </a:lnTo>
                  <a:lnTo>
                    <a:pt x="220" y="11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683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tx1"/>
                </a:solidFill>
              </a:rPr>
              <a:t>Copyright © 2018 JDA Software Group,</a:t>
            </a:r>
            <a:r>
              <a:rPr lang="en-US" sz="800" baseline="0" dirty="0">
                <a:solidFill>
                  <a:schemeClr val="tx1"/>
                </a:solidFill>
              </a:rPr>
              <a:t> Inc. Confidential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665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jda_tagline_v_tm_w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387" y="2805248"/>
            <a:ext cx="2518050" cy="124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14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u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14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009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9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58C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26B6E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2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65776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rang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F05B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FF9E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FF803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040FAF6F-6D83-428D-93C8-32E9927B0D4E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239583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Green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699B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A7C8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8CB72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017DB2D5-E225-4717-BE4D-92B5C0160B2F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7796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urpl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8214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B66AB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A03CA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E2F83EF9-8C04-4A93-A5B6-C2999D8BA8C5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246714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485900"/>
            <a:ext cx="11268074" cy="4914900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 sz="26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>
              <a:spcAft>
                <a:spcPts val="600"/>
              </a:spcAft>
              <a:defRPr sz="22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/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966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Blu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C0002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DF59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D5265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D9087E1F-BD94-4950-B78F-8C611BD0871C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2382271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Yellow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F0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FFCF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FFC02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85DB2BCD-2125-4153-AC83-8F2CD8898A14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36923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 Blu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2"/>
            <a:ext cx="12186069" cy="6856378"/>
          </a:xfrm>
          <a:prstGeom prst="rect">
            <a:avLst/>
          </a:prstGeom>
        </p:spPr>
      </p:pic>
      <p:sp>
        <p:nvSpPr>
          <p:cNvPr id="14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009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9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58C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26B6E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5DD8D231-59C8-4B37-BE21-EB564222D803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57447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Orang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"/>
            <a:ext cx="12188825" cy="6857929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F05B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FF9E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FF803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6B53B24F-50E2-43F0-9811-2682E1DB9C3E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2031252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Green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4"/>
            <a:ext cx="12187238" cy="6857036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699B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A7C8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8CB72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6A87292D-13B7-4771-A52C-2DDEF1121108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6763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Purpl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4"/>
            <a:ext cx="12187238" cy="6857036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chemeClr val="accent1">
              <a:alpha val="85098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29E8481C-DA90-4144-B9C2-45DCE543F003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68409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Blu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4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009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9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58C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26B6E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D291BD4D-6913-4B3F-81B3-67A495289982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96768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rang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F05B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FF9E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FF803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FEA82332-AB00-414F-AD53-6187D97FB00E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7129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Green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699B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A7C8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8CB72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E8E9AFAA-2FB9-4CCF-9724-8D1EA41624E9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647197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Purpl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8214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B66AB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A03CA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60ACE888-89FD-4F3D-8528-2C3DF1EDE53F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6652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5900"/>
            <a:ext cx="5535639" cy="4914900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5" y="1476375"/>
            <a:ext cx="5529289" cy="4924425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/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451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Blu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C0002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DF59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D5265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4619F225-067D-4DA9-95BE-054623C339F7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55546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Yellow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"/>
            <a:ext cx="12188951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F0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FFCF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FFC02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E9B6AFCB-C4F9-439E-B794-117955D7D82C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09223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Blu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4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009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9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58C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26B6E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101F5419-B647-479D-B847-A408C19017E8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8250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Orang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F05B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FF9E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FF803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D120DF7-75FE-490B-98AC-4976B31BB3CE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7412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Green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699B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A7C8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8CB72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02C18366-5E2C-4394-ABFE-8656A4D3DFD6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3475422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Purpl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8214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B66AB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A03CA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DECA2E0F-9119-428E-88C0-8F06F2222A03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4384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 Blu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C0002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DF59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D5265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7DE14670-D430-4419-B9BA-394C70093989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82068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Yellow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chemeClr val="accent1">
              <a:alpha val="85098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CE424B04-015B-4BCC-92E3-60776589FC82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1012039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Blu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4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009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9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58C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26B6E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FEEDE315-7456-43C4-A1BA-49DC7114EF19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23762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Orang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F05B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FF9E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FF803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244EEE3E-1836-4B36-86AA-8D45ABF9361F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3052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/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00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Green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699B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A7C8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8CB72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AE7EB5C6-AE31-4F78-B493-07C4F6E45ECE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3011248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Purpl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8214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B66AB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A03CA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DFEFCAE0-B0DC-419A-A906-5FE2D406CC29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31464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 Blu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C0002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DF59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D5265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B5F07269-1B96-4EA5-B024-5A93DA373C6E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7190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Yellow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F0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FFCF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FFC02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B549821E-13C2-4119-8494-AF849F777534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4189880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 Blu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4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009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9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58C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26B6E5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F82896D9-E12F-4759-94FD-EDD66F28EAB7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87647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Orange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chemeClr val="accent1">
              <a:alpha val="85098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93B772B9-2F97-49E0-B652-4AE72F4326E5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4011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Green w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"/>
            <a:ext cx="12188952" cy="6858000"/>
          </a:xfrm>
          <a:prstGeom prst="rect">
            <a:avLst/>
          </a:prstGeom>
        </p:spPr>
      </p:pic>
      <p:sp>
        <p:nvSpPr>
          <p:cNvPr id="13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699B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A7C8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8CB726">
              <a:alpha val="85098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457042" y="249382"/>
            <a:ext cx="7610184" cy="2751435"/>
          </a:xfrm>
        </p:spPr>
        <p:txBody>
          <a:bodyPr anchor="b"/>
          <a:lstStyle>
            <a:lvl1pPr>
              <a:lnSpc>
                <a:spcPct val="70000"/>
              </a:lnSpc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042" y="3055699"/>
            <a:ext cx="5819933" cy="42306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57042" y="3819535"/>
            <a:ext cx="4505484" cy="529739"/>
          </a:xfrm>
        </p:spPr>
        <p:txBody>
          <a:bodyPr vert="horz" lIns="0" tIns="45720" rIns="0" bIns="45720" rtlCol="0">
            <a:noAutofit/>
          </a:bodyPr>
          <a:lstStyle>
            <a:lvl1pPr marL="169863" indent="-169863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en-US" sz="140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en-U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US" dirty="0"/>
              <a:t>Name, Title</a:t>
            </a:r>
          </a:p>
          <a:p>
            <a:pPr marL="0" lvl="0" indent="0"/>
            <a:r>
              <a:rPr lang="en-US" dirty="0"/>
              <a:t>Date</a:t>
            </a:r>
          </a:p>
        </p:txBody>
      </p:sp>
      <p:pic>
        <p:nvPicPr>
          <p:cNvPr id="11" name="Picture 10" descr="jda_tagline_v_tm_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1" y="5471620"/>
            <a:ext cx="1911736" cy="947121"/>
          </a:xfrm>
          <a:prstGeom prst="rect">
            <a:avLst/>
          </a:prstGeom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8DC145B1-C7F5-4F66-885C-59AE4E616CB4}"/>
              </a:ext>
            </a:extLst>
          </p:cNvPr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prstClr val="white"/>
                </a:solidFill>
              </a:rPr>
              <a:t>Copyright © 2018 JDA Software Group, Inc. Confidential</a:t>
            </a:r>
          </a:p>
        </p:txBody>
      </p:sp>
    </p:spTree>
    <p:extLst>
      <p:ext uri="{BB962C8B-B14F-4D97-AF65-F5344CB8AC3E}">
        <p14:creationId xmlns:p14="http://schemas.microsoft.com/office/powerpoint/2010/main" val="47987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ue Backgroun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485900"/>
            <a:ext cx="11268074" cy="4914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bg1"/>
                </a:solidFill>
              </a:rPr>
              <a:t>Copyright © 2018 JDA Software Group,</a:t>
            </a:r>
            <a:r>
              <a:rPr lang="en-US" sz="800" baseline="0" dirty="0">
                <a:solidFill>
                  <a:schemeClr val="bg1"/>
                </a:solidFill>
              </a:rPr>
              <a:t> Inc. Confidential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800893" y="334940"/>
            <a:ext cx="904658" cy="577030"/>
            <a:chOff x="10734218" y="334940"/>
            <a:chExt cx="904658" cy="577030"/>
          </a:xfrm>
        </p:grpSpPr>
        <p:sp>
          <p:nvSpPr>
            <p:cNvPr id="20" name="Freeform 5"/>
            <p:cNvSpPr>
              <a:spLocks noEditPoints="1"/>
            </p:cNvSpPr>
            <p:nvPr userDrawn="1"/>
          </p:nvSpPr>
          <p:spPr bwMode="auto">
            <a:xfrm>
              <a:off x="10734218" y="334940"/>
              <a:ext cx="904658" cy="577030"/>
            </a:xfrm>
            <a:custGeom>
              <a:avLst/>
              <a:gdLst>
                <a:gd name="T0" fmla="*/ 52 w 1966"/>
                <a:gd name="T1" fmla="*/ 1130 h 1254"/>
                <a:gd name="T2" fmla="*/ 106 w 1966"/>
                <a:gd name="T3" fmla="*/ 1070 h 1254"/>
                <a:gd name="T4" fmla="*/ 124 w 1966"/>
                <a:gd name="T5" fmla="*/ 994 h 1254"/>
                <a:gd name="T6" fmla="*/ 298 w 1966"/>
                <a:gd name="T7" fmla="*/ 986 h 1254"/>
                <a:gd name="T8" fmla="*/ 272 w 1966"/>
                <a:gd name="T9" fmla="*/ 1106 h 1254"/>
                <a:gd name="T10" fmla="*/ 208 w 1966"/>
                <a:gd name="T11" fmla="*/ 1194 h 1254"/>
                <a:gd name="T12" fmla="*/ 122 w 1966"/>
                <a:gd name="T13" fmla="*/ 1248 h 1254"/>
                <a:gd name="T14" fmla="*/ 848 w 1966"/>
                <a:gd name="T15" fmla="*/ 370 h 1254"/>
                <a:gd name="T16" fmla="*/ 786 w 1966"/>
                <a:gd name="T17" fmla="*/ 340 h 1254"/>
                <a:gd name="T18" fmla="*/ 694 w 1966"/>
                <a:gd name="T19" fmla="*/ 326 h 1254"/>
                <a:gd name="T20" fmla="*/ 548 w 1966"/>
                <a:gd name="T21" fmla="*/ 362 h 1254"/>
                <a:gd name="T22" fmla="*/ 440 w 1966"/>
                <a:gd name="T23" fmla="*/ 460 h 1254"/>
                <a:gd name="T24" fmla="*/ 390 w 1966"/>
                <a:gd name="T25" fmla="*/ 610 h 1254"/>
                <a:gd name="T26" fmla="*/ 402 w 1966"/>
                <a:gd name="T27" fmla="*/ 750 h 1254"/>
                <a:gd name="T28" fmla="*/ 480 w 1966"/>
                <a:gd name="T29" fmla="*/ 880 h 1254"/>
                <a:gd name="T30" fmla="*/ 598 w 1966"/>
                <a:gd name="T31" fmla="*/ 950 h 1254"/>
                <a:gd name="T32" fmla="*/ 710 w 1966"/>
                <a:gd name="T33" fmla="*/ 960 h 1254"/>
                <a:gd name="T34" fmla="*/ 832 w 1966"/>
                <a:gd name="T35" fmla="*/ 910 h 1254"/>
                <a:gd name="T36" fmla="*/ 1016 w 1966"/>
                <a:gd name="T37" fmla="*/ 944 h 1254"/>
                <a:gd name="T38" fmla="*/ 816 w 1966"/>
                <a:gd name="T39" fmla="*/ 788 h 1254"/>
                <a:gd name="T40" fmla="*/ 720 w 1966"/>
                <a:gd name="T41" fmla="*/ 820 h 1254"/>
                <a:gd name="T42" fmla="*/ 656 w 1966"/>
                <a:gd name="T43" fmla="*/ 806 h 1254"/>
                <a:gd name="T44" fmla="*/ 594 w 1966"/>
                <a:gd name="T45" fmla="*/ 758 h 1254"/>
                <a:gd name="T46" fmla="*/ 562 w 1966"/>
                <a:gd name="T47" fmla="*/ 684 h 1254"/>
                <a:gd name="T48" fmla="*/ 562 w 1966"/>
                <a:gd name="T49" fmla="*/ 612 h 1254"/>
                <a:gd name="T50" fmla="*/ 594 w 1966"/>
                <a:gd name="T51" fmla="*/ 538 h 1254"/>
                <a:gd name="T52" fmla="*/ 656 w 1966"/>
                <a:gd name="T53" fmla="*/ 490 h 1254"/>
                <a:gd name="T54" fmla="*/ 720 w 1966"/>
                <a:gd name="T55" fmla="*/ 476 h 1254"/>
                <a:gd name="T56" fmla="*/ 818 w 1966"/>
                <a:gd name="T57" fmla="*/ 504 h 1254"/>
                <a:gd name="T58" fmla="*/ 1674 w 1966"/>
                <a:gd name="T59" fmla="*/ 868 h 1254"/>
                <a:gd name="T60" fmla="*/ 1622 w 1966"/>
                <a:gd name="T61" fmla="*/ 832 h 1254"/>
                <a:gd name="T62" fmla="*/ 1602 w 1966"/>
                <a:gd name="T63" fmla="*/ 542 h 1254"/>
                <a:gd name="T64" fmla="*/ 1584 w 1966"/>
                <a:gd name="T65" fmla="*/ 448 h 1254"/>
                <a:gd name="T66" fmla="*/ 1512 w 1966"/>
                <a:gd name="T67" fmla="*/ 368 h 1254"/>
                <a:gd name="T68" fmla="*/ 1398 w 1966"/>
                <a:gd name="T69" fmla="*/ 328 h 1254"/>
                <a:gd name="T70" fmla="*/ 1286 w 1966"/>
                <a:gd name="T71" fmla="*/ 328 h 1254"/>
                <a:gd name="T72" fmla="*/ 1158 w 1966"/>
                <a:gd name="T73" fmla="*/ 366 h 1254"/>
                <a:gd name="T74" fmla="*/ 1206 w 1966"/>
                <a:gd name="T75" fmla="*/ 490 h 1254"/>
                <a:gd name="T76" fmla="*/ 1314 w 1966"/>
                <a:gd name="T77" fmla="*/ 464 h 1254"/>
                <a:gd name="T78" fmla="*/ 1400 w 1966"/>
                <a:gd name="T79" fmla="*/ 474 h 1254"/>
                <a:gd name="T80" fmla="*/ 1438 w 1966"/>
                <a:gd name="T81" fmla="*/ 536 h 1254"/>
                <a:gd name="T82" fmla="*/ 1270 w 1966"/>
                <a:gd name="T83" fmla="*/ 580 h 1254"/>
                <a:gd name="T84" fmla="*/ 1182 w 1966"/>
                <a:gd name="T85" fmla="*/ 622 h 1254"/>
                <a:gd name="T86" fmla="*/ 1124 w 1966"/>
                <a:gd name="T87" fmla="*/ 692 h 1254"/>
                <a:gd name="T88" fmla="*/ 1108 w 1966"/>
                <a:gd name="T89" fmla="*/ 768 h 1254"/>
                <a:gd name="T90" fmla="*/ 1132 w 1966"/>
                <a:gd name="T91" fmla="*/ 864 h 1254"/>
                <a:gd name="T92" fmla="*/ 1196 w 1966"/>
                <a:gd name="T93" fmla="*/ 932 h 1254"/>
                <a:gd name="T94" fmla="*/ 1286 w 1966"/>
                <a:gd name="T95" fmla="*/ 962 h 1254"/>
                <a:gd name="T96" fmla="*/ 1380 w 1966"/>
                <a:gd name="T97" fmla="*/ 952 h 1254"/>
                <a:gd name="T98" fmla="*/ 1464 w 1966"/>
                <a:gd name="T99" fmla="*/ 882 h 1254"/>
                <a:gd name="T100" fmla="*/ 1502 w 1966"/>
                <a:gd name="T101" fmla="*/ 938 h 1254"/>
                <a:gd name="T102" fmla="*/ 1674 w 1966"/>
                <a:gd name="T103" fmla="*/ 868 h 1254"/>
                <a:gd name="T104" fmla="*/ 1420 w 1966"/>
                <a:gd name="T105" fmla="*/ 790 h 1254"/>
                <a:gd name="T106" fmla="*/ 1336 w 1966"/>
                <a:gd name="T107" fmla="*/ 834 h 1254"/>
                <a:gd name="T108" fmla="*/ 1286 w 1966"/>
                <a:gd name="T109" fmla="*/ 814 h 1254"/>
                <a:gd name="T110" fmla="*/ 1266 w 1966"/>
                <a:gd name="T111" fmla="*/ 768 h 1254"/>
                <a:gd name="T112" fmla="*/ 1298 w 1966"/>
                <a:gd name="T113" fmla="*/ 704 h 1254"/>
                <a:gd name="T114" fmla="*/ 1438 w 1966"/>
                <a:gd name="T115" fmla="*/ 730 h 1254"/>
                <a:gd name="T116" fmla="*/ 1856 w 1966"/>
                <a:gd name="T117" fmla="*/ 978 h 1254"/>
                <a:gd name="T118" fmla="*/ 204 w 1966"/>
                <a:gd name="T119" fmla="*/ 26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66" h="1254">
                  <a:moveTo>
                    <a:pt x="104" y="1254"/>
                  </a:moveTo>
                  <a:lnTo>
                    <a:pt x="0" y="1152"/>
                  </a:lnTo>
                  <a:lnTo>
                    <a:pt x="0" y="1152"/>
                  </a:lnTo>
                  <a:lnTo>
                    <a:pt x="28" y="1142"/>
                  </a:lnTo>
                  <a:lnTo>
                    <a:pt x="52" y="1130"/>
                  </a:lnTo>
                  <a:lnTo>
                    <a:pt x="74" y="1114"/>
                  </a:lnTo>
                  <a:lnTo>
                    <a:pt x="82" y="1104"/>
                  </a:lnTo>
                  <a:lnTo>
                    <a:pt x="92" y="1094"/>
                  </a:lnTo>
                  <a:lnTo>
                    <a:pt x="98" y="1084"/>
                  </a:lnTo>
                  <a:lnTo>
                    <a:pt x="106" y="1070"/>
                  </a:lnTo>
                  <a:lnTo>
                    <a:pt x="112" y="1058"/>
                  </a:lnTo>
                  <a:lnTo>
                    <a:pt x="116" y="1044"/>
                  </a:lnTo>
                  <a:lnTo>
                    <a:pt x="120" y="1028"/>
                  </a:lnTo>
                  <a:lnTo>
                    <a:pt x="124" y="1012"/>
                  </a:lnTo>
                  <a:lnTo>
                    <a:pt x="124" y="994"/>
                  </a:lnTo>
                  <a:lnTo>
                    <a:pt x="126" y="976"/>
                  </a:lnTo>
                  <a:lnTo>
                    <a:pt x="126" y="344"/>
                  </a:lnTo>
                  <a:lnTo>
                    <a:pt x="298" y="344"/>
                  </a:lnTo>
                  <a:lnTo>
                    <a:pt x="298" y="986"/>
                  </a:lnTo>
                  <a:lnTo>
                    <a:pt x="298" y="986"/>
                  </a:lnTo>
                  <a:lnTo>
                    <a:pt x="296" y="1012"/>
                  </a:lnTo>
                  <a:lnTo>
                    <a:pt x="292" y="1036"/>
                  </a:lnTo>
                  <a:lnTo>
                    <a:pt x="288" y="1060"/>
                  </a:lnTo>
                  <a:lnTo>
                    <a:pt x="280" y="1084"/>
                  </a:lnTo>
                  <a:lnTo>
                    <a:pt x="272" y="1106"/>
                  </a:lnTo>
                  <a:lnTo>
                    <a:pt x="262" y="1126"/>
                  </a:lnTo>
                  <a:lnTo>
                    <a:pt x="250" y="1144"/>
                  </a:lnTo>
                  <a:lnTo>
                    <a:pt x="238" y="1162"/>
                  </a:lnTo>
                  <a:lnTo>
                    <a:pt x="224" y="1178"/>
                  </a:lnTo>
                  <a:lnTo>
                    <a:pt x="208" y="1194"/>
                  </a:lnTo>
                  <a:lnTo>
                    <a:pt x="192" y="1208"/>
                  </a:lnTo>
                  <a:lnTo>
                    <a:pt x="176" y="1220"/>
                  </a:lnTo>
                  <a:lnTo>
                    <a:pt x="158" y="1230"/>
                  </a:lnTo>
                  <a:lnTo>
                    <a:pt x="140" y="1240"/>
                  </a:lnTo>
                  <a:lnTo>
                    <a:pt x="122" y="1248"/>
                  </a:lnTo>
                  <a:lnTo>
                    <a:pt x="104" y="1254"/>
                  </a:lnTo>
                  <a:close/>
                  <a:moveTo>
                    <a:pt x="1016" y="944"/>
                  </a:moveTo>
                  <a:lnTo>
                    <a:pt x="1016" y="0"/>
                  </a:lnTo>
                  <a:lnTo>
                    <a:pt x="848" y="0"/>
                  </a:lnTo>
                  <a:lnTo>
                    <a:pt x="848" y="370"/>
                  </a:lnTo>
                  <a:lnTo>
                    <a:pt x="848" y="370"/>
                  </a:lnTo>
                  <a:lnTo>
                    <a:pt x="838" y="362"/>
                  </a:lnTo>
                  <a:lnTo>
                    <a:pt x="824" y="354"/>
                  </a:lnTo>
                  <a:lnTo>
                    <a:pt x="806" y="348"/>
                  </a:lnTo>
                  <a:lnTo>
                    <a:pt x="786" y="340"/>
                  </a:lnTo>
                  <a:lnTo>
                    <a:pt x="764" y="334"/>
                  </a:lnTo>
                  <a:lnTo>
                    <a:pt x="742" y="330"/>
                  </a:lnTo>
                  <a:lnTo>
                    <a:pt x="718" y="328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62" y="328"/>
                  </a:lnTo>
                  <a:lnTo>
                    <a:pt x="632" y="332"/>
                  </a:lnTo>
                  <a:lnTo>
                    <a:pt x="602" y="340"/>
                  </a:lnTo>
                  <a:lnTo>
                    <a:pt x="574" y="350"/>
                  </a:lnTo>
                  <a:lnTo>
                    <a:pt x="548" y="362"/>
                  </a:lnTo>
                  <a:lnTo>
                    <a:pt x="522" y="376"/>
                  </a:lnTo>
                  <a:lnTo>
                    <a:pt x="498" y="394"/>
                  </a:lnTo>
                  <a:lnTo>
                    <a:pt x="478" y="414"/>
                  </a:lnTo>
                  <a:lnTo>
                    <a:pt x="458" y="436"/>
                  </a:lnTo>
                  <a:lnTo>
                    <a:pt x="440" y="460"/>
                  </a:lnTo>
                  <a:lnTo>
                    <a:pt x="424" y="486"/>
                  </a:lnTo>
                  <a:lnTo>
                    <a:pt x="412" y="514"/>
                  </a:lnTo>
                  <a:lnTo>
                    <a:pt x="402" y="544"/>
                  </a:lnTo>
                  <a:lnTo>
                    <a:pt x="394" y="576"/>
                  </a:lnTo>
                  <a:lnTo>
                    <a:pt x="390" y="610"/>
                  </a:lnTo>
                  <a:lnTo>
                    <a:pt x="388" y="644"/>
                  </a:lnTo>
                  <a:lnTo>
                    <a:pt x="388" y="644"/>
                  </a:lnTo>
                  <a:lnTo>
                    <a:pt x="390" y="682"/>
                  </a:lnTo>
                  <a:lnTo>
                    <a:pt x="394" y="718"/>
                  </a:lnTo>
                  <a:lnTo>
                    <a:pt x="402" y="750"/>
                  </a:lnTo>
                  <a:lnTo>
                    <a:pt x="414" y="782"/>
                  </a:lnTo>
                  <a:lnTo>
                    <a:pt x="426" y="810"/>
                  </a:lnTo>
                  <a:lnTo>
                    <a:pt x="442" y="836"/>
                  </a:lnTo>
                  <a:lnTo>
                    <a:pt x="460" y="860"/>
                  </a:lnTo>
                  <a:lnTo>
                    <a:pt x="480" y="880"/>
                  </a:lnTo>
                  <a:lnTo>
                    <a:pt x="500" y="898"/>
                  </a:lnTo>
                  <a:lnTo>
                    <a:pt x="524" y="916"/>
                  </a:lnTo>
                  <a:lnTo>
                    <a:pt x="548" y="930"/>
                  </a:lnTo>
                  <a:lnTo>
                    <a:pt x="572" y="940"/>
                  </a:lnTo>
                  <a:lnTo>
                    <a:pt x="598" y="950"/>
                  </a:lnTo>
                  <a:lnTo>
                    <a:pt x="624" y="956"/>
                  </a:lnTo>
                  <a:lnTo>
                    <a:pt x="652" y="960"/>
                  </a:lnTo>
                  <a:lnTo>
                    <a:pt x="678" y="960"/>
                  </a:lnTo>
                  <a:lnTo>
                    <a:pt x="678" y="960"/>
                  </a:lnTo>
                  <a:lnTo>
                    <a:pt x="710" y="960"/>
                  </a:lnTo>
                  <a:lnTo>
                    <a:pt x="740" y="954"/>
                  </a:lnTo>
                  <a:lnTo>
                    <a:pt x="766" y="948"/>
                  </a:lnTo>
                  <a:lnTo>
                    <a:pt x="792" y="936"/>
                  </a:lnTo>
                  <a:lnTo>
                    <a:pt x="814" y="924"/>
                  </a:lnTo>
                  <a:lnTo>
                    <a:pt x="832" y="910"/>
                  </a:lnTo>
                  <a:lnTo>
                    <a:pt x="850" y="892"/>
                  </a:lnTo>
                  <a:lnTo>
                    <a:pt x="862" y="872"/>
                  </a:lnTo>
                  <a:lnTo>
                    <a:pt x="864" y="872"/>
                  </a:lnTo>
                  <a:lnTo>
                    <a:pt x="864" y="944"/>
                  </a:lnTo>
                  <a:lnTo>
                    <a:pt x="1016" y="944"/>
                  </a:lnTo>
                  <a:close/>
                  <a:moveTo>
                    <a:pt x="848" y="752"/>
                  </a:moveTo>
                  <a:lnTo>
                    <a:pt x="848" y="752"/>
                  </a:lnTo>
                  <a:lnTo>
                    <a:pt x="840" y="764"/>
                  </a:lnTo>
                  <a:lnTo>
                    <a:pt x="828" y="776"/>
                  </a:lnTo>
                  <a:lnTo>
                    <a:pt x="816" y="788"/>
                  </a:lnTo>
                  <a:lnTo>
                    <a:pt x="800" y="798"/>
                  </a:lnTo>
                  <a:lnTo>
                    <a:pt x="784" y="806"/>
                  </a:lnTo>
                  <a:lnTo>
                    <a:pt x="764" y="814"/>
                  </a:lnTo>
                  <a:lnTo>
                    <a:pt x="744" y="818"/>
                  </a:lnTo>
                  <a:lnTo>
                    <a:pt x="720" y="820"/>
                  </a:lnTo>
                  <a:lnTo>
                    <a:pt x="720" y="820"/>
                  </a:lnTo>
                  <a:lnTo>
                    <a:pt x="704" y="818"/>
                  </a:lnTo>
                  <a:lnTo>
                    <a:pt x="686" y="816"/>
                  </a:lnTo>
                  <a:lnTo>
                    <a:pt x="672" y="812"/>
                  </a:lnTo>
                  <a:lnTo>
                    <a:pt x="656" y="806"/>
                  </a:lnTo>
                  <a:lnTo>
                    <a:pt x="642" y="800"/>
                  </a:lnTo>
                  <a:lnTo>
                    <a:pt x="628" y="792"/>
                  </a:lnTo>
                  <a:lnTo>
                    <a:pt x="616" y="782"/>
                  </a:lnTo>
                  <a:lnTo>
                    <a:pt x="604" y="770"/>
                  </a:lnTo>
                  <a:lnTo>
                    <a:pt x="594" y="758"/>
                  </a:lnTo>
                  <a:lnTo>
                    <a:pt x="586" y="746"/>
                  </a:lnTo>
                  <a:lnTo>
                    <a:pt x="578" y="732"/>
                  </a:lnTo>
                  <a:lnTo>
                    <a:pt x="572" y="716"/>
                  </a:lnTo>
                  <a:lnTo>
                    <a:pt x="566" y="700"/>
                  </a:lnTo>
                  <a:lnTo>
                    <a:pt x="562" y="684"/>
                  </a:lnTo>
                  <a:lnTo>
                    <a:pt x="560" y="666"/>
                  </a:lnTo>
                  <a:lnTo>
                    <a:pt x="558" y="648"/>
                  </a:lnTo>
                  <a:lnTo>
                    <a:pt x="558" y="648"/>
                  </a:lnTo>
                  <a:lnTo>
                    <a:pt x="560" y="630"/>
                  </a:lnTo>
                  <a:lnTo>
                    <a:pt x="562" y="612"/>
                  </a:lnTo>
                  <a:lnTo>
                    <a:pt x="566" y="596"/>
                  </a:lnTo>
                  <a:lnTo>
                    <a:pt x="572" y="580"/>
                  </a:lnTo>
                  <a:lnTo>
                    <a:pt x="578" y="564"/>
                  </a:lnTo>
                  <a:lnTo>
                    <a:pt x="586" y="550"/>
                  </a:lnTo>
                  <a:lnTo>
                    <a:pt x="594" y="538"/>
                  </a:lnTo>
                  <a:lnTo>
                    <a:pt x="604" y="526"/>
                  </a:lnTo>
                  <a:lnTo>
                    <a:pt x="616" y="514"/>
                  </a:lnTo>
                  <a:lnTo>
                    <a:pt x="628" y="504"/>
                  </a:lnTo>
                  <a:lnTo>
                    <a:pt x="642" y="496"/>
                  </a:lnTo>
                  <a:lnTo>
                    <a:pt x="656" y="490"/>
                  </a:lnTo>
                  <a:lnTo>
                    <a:pt x="672" y="484"/>
                  </a:lnTo>
                  <a:lnTo>
                    <a:pt x="686" y="480"/>
                  </a:lnTo>
                  <a:lnTo>
                    <a:pt x="704" y="478"/>
                  </a:lnTo>
                  <a:lnTo>
                    <a:pt x="720" y="476"/>
                  </a:lnTo>
                  <a:lnTo>
                    <a:pt x="720" y="476"/>
                  </a:lnTo>
                  <a:lnTo>
                    <a:pt x="744" y="478"/>
                  </a:lnTo>
                  <a:lnTo>
                    <a:pt x="766" y="482"/>
                  </a:lnTo>
                  <a:lnTo>
                    <a:pt x="786" y="488"/>
                  </a:lnTo>
                  <a:lnTo>
                    <a:pt x="802" y="496"/>
                  </a:lnTo>
                  <a:lnTo>
                    <a:pt x="818" y="504"/>
                  </a:lnTo>
                  <a:lnTo>
                    <a:pt x="830" y="514"/>
                  </a:lnTo>
                  <a:lnTo>
                    <a:pt x="840" y="524"/>
                  </a:lnTo>
                  <a:lnTo>
                    <a:pt x="848" y="532"/>
                  </a:lnTo>
                  <a:lnTo>
                    <a:pt x="848" y="752"/>
                  </a:lnTo>
                  <a:close/>
                  <a:moveTo>
                    <a:pt x="1674" y="868"/>
                  </a:moveTo>
                  <a:lnTo>
                    <a:pt x="1674" y="868"/>
                  </a:lnTo>
                  <a:lnTo>
                    <a:pt x="1658" y="862"/>
                  </a:lnTo>
                  <a:lnTo>
                    <a:pt x="1644" y="854"/>
                  </a:lnTo>
                  <a:lnTo>
                    <a:pt x="1632" y="844"/>
                  </a:lnTo>
                  <a:lnTo>
                    <a:pt x="1622" y="832"/>
                  </a:lnTo>
                  <a:lnTo>
                    <a:pt x="1614" y="816"/>
                  </a:lnTo>
                  <a:lnTo>
                    <a:pt x="1608" y="798"/>
                  </a:lnTo>
                  <a:lnTo>
                    <a:pt x="1604" y="778"/>
                  </a:lnTo>
                  <a:lnTo>
                    <a:pt x="1602" y="754"/>
                  </a:lnTo>
                  <a:lnTo>
                    <a:pt x="1602" y="542"/>
                  </a:lnTo>
                  <a:lnTo>
                    <a:pt x="1602" y="542"/>
                  </a:lnTo>
                  <a:lnTo>
                    <a:pt x="1602" y="516"/>
                  </a:lnTo>
                  <a:lnTo>
                    <a:pt x="1598" y="492"/>
                  </a:lnTo>
                  <a:lnTo>
                    <a:pt x="1592" y="470"/>
                  </a:lnTo>
                  <a:lnTo>
                    <a:pt x="1584" y="448"/>
                  </a:lnTo>
                  <a:lnTo>
                    <a:pt x="1574" y="428"/>
                  </a:lnTo>
                  <a:lnTo>
                    <a:pt x="1560" y="410"/>
                  </a:lnTo>
                  <a:lnTo>
                    <a:pt x="1546" y="394"/>
                  </a:lnTo>
                  <a:lnTo>
                    <a:pt x="1530" y="380"/>
                  </a:lnTo>
                  <a:lnTo>
                    <a:pt x="1512" y="368"/>
                  </a:lnTo>
                  <a:lnTo>
                    <a:pt x="1492" y="356"/>
                  </a:lnTo>
                  <a:lnTo>
                    <a:pt x="1472" y="346"/>
                  </a:lnTo>
                  <a:lnTo>
                    <a:pt x="1448" y="340"/>
                  </a:lnTo>
                  <a:lnTo>
                    <a:pt x="1424" y="334"/>
                  </a:lnTo>
                  <a:lnTo>
                    <a:pt x="1398" y="328"/>
                  </a:lnTo>
                  <a:lnTo>
                    <a:pt x="1372" y="326"/>
                  </a:lnTo>
                  <a:lnTo>
                    <a:pt x="1344" y="326"/>
                  </a:lnTo>
                  <a:lnTo>
                    <a:pt x="1344" y="326"/>
                  </a:lnTo>
                  <a:lnTo>
                    <a:pt x="1316" y="326"/>
                  </a:lnTo>
                  <a:lnTo>
                    <a:pt x="1286" y="328"/>
                  </a:lnTo>
                  <a:lnTo>
                    <a:pt x="1258" y="334"/>
                  </a:lnTo>
                  <a:lnTo>
                    <a:pt x="1232" y="340"/>
                  </a:lnTo>
                  <a:lnTo>
                    <a:pt x="1206" y="346"/>
                  </a:lnTo>
                  <a:lnTo>
                    <a:pt x="1180" y="356"/>
                  </a:lnTo>
                  <a:lnTo>
                    <a:pt x="1158" y="366"/>
                  </a:lnTo>
                  <a:lnTo>
                    <a:pt x="1138" y="378"/>
                  </a:lnTo>
                  <a:lnTo>
                    <a:pt x="1170" y="510"/>
                  </a:lnTo>
                  <a:lnTo>
                    <a:pt x="1170" y="510"/>
                  </a:lnTo>
                  <a:lnTo>
                    <a:pt x="1186" y="500"/>
                  </a:lnTo>
                  <a:lnTo>
                    <a:pt x="1206" y="490"/>
                  </a:lnTo>
                  <a:lnTo>
                    <a:pt x="1226" y="482"/>
                  </a:lnTo>
                  <a:lnTo>
                    <a:pt x="1246" y="476"/>
                  </a:lnTo>
                  <a:lnTo>
                    <a:pt x="1268" y="470"/>
                  </a:lnTo>
                  <a:lnTo>
                    <a:pt x="1292" y="466"/>
                  </a:lnTo>
                  <a:lnTo>
                    <a:pt x="1314" y="464"/>
                  </a:lnTo>
                  <a:lnTo>
                    <a:pt x="1336" y="462"/>
                  </a:lnTo>
                  <a:lnTo>
                    <a:pt x="1336" y="462"/>
                  </a:lnTo>
                  <a:lnTo>
                    <a:pt x="1360" y="464"/>
                  </a:lnTo>
                  <a:lnTo>
                    <a:pt x="1382" y="468"/>
                  </a:lnTo>
                  <a:lnTo>
                    <a:pt x="1400" y="474"/>
                  </a:lnTo>
                  <a:lnTo>
                    <a:pt x="1414" y="484"/>
                  </a:lnTo>
                  <a:lnTo>
                    <a:pt x="1424" y="494"/>
                  </a:lnTo>
                  <a:lnTo>
                    <a:pt x="1432" y="506"/>
                  </a:lnTo>
                  <a:lnTo>
                    <a:pt x="1436" y="520"/>
                  </a:lnTo>
                  <a:lnTo>
                    <a:pt x="1438" y="536"/>
                  </a:lnTo>
                  <a:lnTo>
                    <a:pt x="1438" y="562"/>
                  </a:lnTo>
                  <a:lnTo>
                    <a:pt x="1312" y="574"/>
                  </a:lnTo>
                  <a:lnTo>
                    <a:pt x="1312" y="574"/>
                  </a:lnTo>
                  <a:lnTo>
                    <a:pt x="1290" y="576"/>
                  </a:lnTo>
                  <a:lnTo>
                    <a:pt x="1270" y="580"/>
                  </a:lnTo>
                  <a:lnTo>
                    <a:pt x="1250" y="586"/>
                  </a:lnTo>
                  <a:lnTo>
                    <a:pt x="1232" y="592"/>
                  </a:lnTo>
                  <a:lnTo>
                    <a:pt x="1214" y="602"/>
                  </a:lnTo>
                  <a:lnTo>
                    <a:pt x="1196" y="610"/>
                  </a:lnTo>
                  <a:lnTo>
                    <a:pt x="1182" y="622"/>
                  </a:lnTo>
                  <a:lnTo>
                    <a:pt x="1168" y="634"/>
                  </a:lnTo>
                  <a:lnTo>
                    <a:pt x="1154" y="646"/>
                  </a:lnTo>
                  <a:lnTo>
                    <a:pt x="1142" y="660"/>
                  </a:lnTo>
                  <a:lnTo>
                    <a:pt x="1132" y="676"/>
                  </a:lnTo>
                  <a:lnTo>
                    <a:pt x="1124" y="692"/>
                  </a:lnTo>
                  <a:lnTo>
                    <a:pt x="1118" y="710"/>
                  </a:lnTo>
                  <a:lnTo>
                    <a:pt x="1112" y="728"/>
                  </a:lnTo>
                  <a:lnTo>
                    <a:pt x="1110" y="748"/>
                  </a:lnTo>
                  <a:lnTo>
                    <a:pt x="1108" y="768"/>
                  </a:lnTo>
                  <a:lnTo>
                    <a:pt x="1108" y="768"/>
                  </a:lnTo>
                  <a:lnTo>
                    <a:pt x="1110" y="790"/>
                  </a:lnTo>
                  <a:lnTo>
                    <a:pt x="1112" y="810"/>
                  </a:lnTo>
                  <a:lnTo>
                    <a:pt x="1118" y="830"/>
                  </a:lnTo>
                  <a:lnTo>
                    <a:pt x="1124" y="848"/>
                  </a:lnTo>
                  <a:lnTo>
                    <a:pt x="1132" y="864"/>
                  </a:lnTo>
                  <a:lnTo>
                    <a:pt x="1142" y="880"/>
                  </a:lnTo>
                  <a:lnTo>
                    <a:pt x="1154" y="896"/>
                  </a:lnTo>
                  <a:lnTo>
                    <a:pt x="1166" y="908"/>
                  </a:lnTo>
                  <a:lnTo>
                    <a:pt x="1180" y="920"/>
                  </a:lnTo>
                  <a:lnTo>
                    <a:pt x="1196" y="932"/>
                  </a:lnTo>
                  <a:lnTo>
                    <a:pt x="1212" y="940"/>
                  </a:lnTo>
                  <a:lnTo>
                    <a:pt x="1228" y="948"/>
                  </a:lnTo>
                  <a:lnTo>
                    <a:pt x="1246" y="954"/>
                  </a:lnTo>
                  <a:lnTo>
                    <a:pt x="1266" y="960"/>
                  </a:lnTo>
                  <a:lnTo>
                    <a:pt x="1286" y="962"/>
                  </a:lnTo>
                  <a:lnTo>
                    <a:pt x="1306" y="962"/>
                  </a:lnTo>
                  <a:lnTo>
                    <a:pt x="1306" y="962"/>
                  </a:lnTo>
                  <a:lnTo>
                    <a:pt x="1332" y="962"/>
                  </a:lnTo>
                  <a:lnTo>
                    <a:pt x="1358" y="958"/>
                  </a:lnTo>
                  <a:lnTo>
                    <a:pt x="1380" y="952"/>
                  </a:lnTo>
                  <a:lnTo>
                    <a:pt x="1402" y="944"/>
                  </a:lnTo>
                  <a:lnTo>
                    <a:pt x="1422" y="932"/>
                  </a:lnTo>
                  <a:lnTo>
                    <a:pt x="1438" y="918"/>
                  </a:lnTo>
                  <a:lnTo>
                    <a:pt x="1452" y="902"/>
                  </a:lnTo>
                  <a:lnTo>
                    <a:pt x="1464" y="882"/>
                  </a:lnTo>
                  <a:lnTo>
                    <a:pt x="1464" y="882"/>
                  </a:lnTo>
                  <a:lnTo>
                    <a:pt x="1470" y="900"/>
                  </a:lnTo>
                  <a:lnTo>
                    <a:pt x="1480" y="914"/>
                  </a:lnTo>
                  <a:lnTo>
                    <a:pt x="1490" y="928"/>
                  </a:lnTo>
                  <a:lnTo>
                    <a:pt x="1502" y="938"/>
                  </a:lnTo>
                  <a:lnTo>
                    <a:pt x="1516" y="948"/>
                  </a:lnTo>
                  <a:lnTo>
                    <a:pt x="1530" y="956"/>
                  </a:lnTo>
                  <a:lnTo>
                    <a:pt x="1544" y="962"/>
                  </a:lnTo>
                  <a:lnTo>
                    <a:pt x="1558" y="968"/>
                  </a:lnTo>
                  <a:lnTo>
                    <a:pt x="1674" y="868"/>
                  </a:lnTo>
                  <a:close/>
                  <a:moveTo>
                    <a:pt x="1438" y="730"/>
                  </a:moveTo>
                  <a:lnTo>
                    <a:pt x="1438" y="730"/>
                  </a:lnTo>
                  <a:lnTo>
                    <a:pt x="1436" y="752"/>
                  </a:lnTo>
                  <a:lnTo>
                    <a:pt x="1430" y="772"/>
                  </a:lnTo>
                  <a:lnTo>
                    <a:pt x="1420" y="790"/>
                  </a:lnTo>
                  <a:lnTo>
                    <a:pt x="1408" y="806"/>
                  </a:lnTo>
                  <a:lnTo>
                    <a:pt x="1392" y="818"/>
                  </a:lnTo>
                  <a:lnTo>
                    <a:pt x="1376" y="826"/>
                  </a:lnTo>
                  <a:lnTo>
                    <a:pt x="1356" y="832"/>
                  </a:lnTo>
                  <a:lnTo>
                    <a:pt x="1336" y="834"/>
                  </a:lnTo>
                  <a:lnTo>
                    <a:pt x="1336" y="834"/>
                  </a:lnTo>
                  <a:lnTo>
                    <a:pt x="1320" y="832"/>
                  </a:lnTo>
                  <a:lnTo>
                    <a:pt x="1308" y="828"/>
                  </a:lnTo>
                  <a:lnTo>
                    <a:pt x="1296" y="822"/>
                  </a:lnTo>
                  <a:lnTo>
                    <a:pt x="1286" y="814"/>
                  </a:lnTo>
                  <a:lnTo>
                    <a:pt x="1276" y="804"/>
                  </a:lnTo>
                  <a:lnTo>
                    <a:pt x="1272" y="794"/>
                  </a:lnTo>
                  <a:lnTo>
                    <a:pt x="1268" y="782"/>
                  </a:lnTo>
                  <a:lnTo>
                    <a:pt x="1266" y="768"/>
                  </a:lnTo>
                  <a:lnTo>
                    <a:pt x="1266" y="768"/>
                  </a:lnTo>
                  <a:lnTo>
                    <a:pt x="1268" y="754"/>
                  </a:lnTo>
                  <a:lnTo>
                    <a:pt x="1270" y="740"/>
                  </a:lnTo>
                  <a:lnTo>
                    <a:pt x="1278" y="726"/>
                  </a:lnTo>
                  <a:lnTo>
                    <a:pt x="1286" y="714"/>
                  </a:lnTo>
                  <a:lnTo>
                    <a:pt x="1298" y="704"/>
                  </a:lnTo>
                  <a:lnTo>
                    <a:pt x="1312" y="694"/>
                  </a:lnTo>
                  <a:lnTo>
                    <a:pt x="1330" y="688"/>
                  </a:lnTo>
                  <a:lnTo>
                    <a:pt x="1350" y="686"/>
                  </a:lnTo>
                  <a:lnTo>
                    <a:pt x="1438" y="678"/>
                  </a:lnTo>
                  <a:lnTo>
                    <a:pt x="1438" y="730"/>
                  </a:lnTo>
                  <a:close/>
                  <a:moveTo>
                    <a:pt x="1882" y="952"/>
                  </a:moveTo>
                  <a:lnTo>
                    <a:pt x="1966" y="868"/>
                  </a:lnTo>
                  <a:lnTo>
                    <a:pt x="1856" y="758"/>
                  </a:lnTo>
                  <a:lnTo>
                    <a:pt x="1748" y="868"/>
                  </a:lnTo>
                  <a:lnTo>
                    <a:pt x="1856" y="978"/>
                  </a:lnTo>
                  <a:lnTo>
                    <a:pt x="1882" y="952"/>
                  </a:lnTo>
                  <a:close/>
                  <a:moveTo>
                    <a:pt x="314" y="156"/>
                  </a:moveTo>
                  <a:lnTo>
                    <a:pt x="204" y="46"/>
                  </a:lnTo>
                  <a:lnTo>
                    <a:pt x="94" y="156"/>
                  </a:lnTo>
                  <a:lnTo>
                    <a:pt x="204" y="264"/>
                  </a:lnTo>
                  <a:lnTo>
                    <a:pt x="230" y="240"/>
                  </a:lnTo>
                  <a:lnTo>
                    <a:pt x="314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6"/>
            <p:cNvSpPr>
              <a:spLocks/>
            </p:cNvSpPr>
            <p:nvPr userDrawn="1"/>
          </p:nvSpPr>
          <p:spPr bwMode="auto">
            <a:xfrm>
              <a:off x="10734218" y="493232"/>
              <a:ext cx="137125" cy="418738"/>
            </a:xfrm>
            <a:custGeom>
              <a:avLst/>
              <a:gdLst>
                <a:gd name="T0" fmla="*/ 104 w 298"/>
                <a:gd name="T1" fmla="*/ 910 h 910"/>
                <a:gd name="T2" fmla="*/ 0 w 298"/>
                <a:gd name="T3" fmla="*/ 808 h 910"/>
                <a:gd name="T4" fmla="*/ 0 w 298"/>
                <a:gd name="T5" fmla="*/ 808 h 910"/>
                <a:gd name="T6" fmla="*/ 28 w 298"/>
                <a:gd name="T7" fmla="*/ 798 h 910"/>
                <a:gd name="T8" fmla="*/ 52 w 298"/>
                <a:gd name="T9" fmla="*/ 786 h 910"/>
                <a:gd name="T10" fmla="*/ 74 w 298"/>
                <a:gd name="T11" fmla="*/ 770 h 910"/>
                <a:gd name="T12" fmla="*/ 82 w 298"/>
                <a:gd name="T13" fmla="*/ 760 h 910"/>
                <a:gd name="T14" fmla="*/ 92 w 298"/>
                <a:gd name="T15" fmla="*/ 750 h 910"/>
                <a:gd name="T16" fmla="*/ 98 w 298"/>
                <a:gd name="T17" fmla="*/ 740 h 910"/>
                <a:gd name="T18" fmla="*/ 106 w 298"/>
                <a:gd name="T19" fmla="*/ 726 h 910"/>
                <a:gd name="T20" fmla="*/ 112 w 298"/>
                <a:gd name="T21" fmla="*/ 714 h 910"/>
                <a:gd name="T22" fmla="*/ 116 w 298"/>
                <a:gd name="T23" fmla="*/ 700 h 910"/>
                <a:gd name="T24" fmla="*/ 120 w 298"/>
                <a:gd name="T25" fmla="*/ 684 h 910"/>
                <a:gd name="T26" fmla="*/ 124 w 298"/>
                <a:gd name="T27" fmla="*/ 668 h 910"/>
                <a:gd name="T28" fmla="*/ 124 w 298"/>
                <a:gd name="T29" fmla="*/ 650 h 910"/>
                <a:gd name="T30" fmla="*/ 126 w 298"/>
                <a:gd name="T31" fmla="*/ 632 h 910"/>
                <a:gd name="T32" fmla="*/ 126 w 298"/>
                <a:gd name="T33" fmla="*/ 0 h 910"/>
                <a:gd name="T34" fmla="*/ 298 w 298"/>
                <a:gd name="T35" fmla="*/ 0 h 910"/>
                <a:gd name="T36" fmla="*/ 298 w 298"/>
                <a:gd name="T37" fmla="*/ 642 h 910"/>
                <a:gd name="T38" fmla="*/ 298 w 298"/>
                <a:gd name="T39" fmla="*/ 642 h 910"/>
                <a:gd name="T40" fmla="*/ 296 w 298"/>
                <a:gd name="T41" fmla="*/ 668 h 910"/>
                <a:gd name="T42" fmla="*/ 292 w 298"/>
                <a:gd name="T43" fmla="*/ 692 h 910"/>
                <a:gd name="T44" fmla="*/ 288 w 298"/>
                <a:gd name="T45" fmla="*/ 716 h 910"/>
                <a:gd name="T46" fmla="*/ 280 w 298"/>
                <a:gd name="T47" fmla="*/ 740 h 910"/>
                <a:gd name="T48" fmla="*/ 272 w 298"/>
                <a:gd name="T49" fmla="*/ 762 h 910"/>
                <a:gd name="T50" fmla="*/ 262 w 298"/>
                <a:gd name="T51" fmla="*/ 782 h 910"/>
                <a:gd name="T52" fmla="*/ 250 w 298"/>
                <a:gd name="T53" fmla="*/ 800 h 910"/>
                <a:gd name="T54" fmla="*/ 238 w 298"/>
                <a:gd name="T55" fmla="*/ 818 h 910"/>
                <a:gd name="T56" fmla="*/ 224 w 298"/>
                <a:gd name="T57" fmla="*/ 834 h 910"/>
                <a:gd name="T58" fmla="*/ 208 w 298"/>
                <a:gd name="T59" fmla="*/ 850 h 910"/>
                <a:gd name="T60" fmla="*/ 192 w 298"/>
                <a:gd name="T61" fmla="*/ 864 h 910"/>
                <a:gd name="T62" fmla="*/ 176 w 298"/>
                <a:gd name="T63" fmla="*/ 876 h 910"/>
                <a:gd name="T64" fmla="*/ 158 w 298"/>
                <a:gd name="T65" fmla="*/ 886 h 910"/>
                <a:gd name="T66" fmla="*/ 140 w 298"/>
                <a:gd name="T67" fmla="*/ 896 h 910"/>
                <a:gd name="T68" fmla="*/ 122 w 298"/>
                <a:gd name="T69" fmla="*/ 904 h 910"/>
                <a:gd name="T70" fmla="*/ 104 w 298"/>
                <a:gd name="T71" fmla="*/ 91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910">
                  <a:moveTo>
                    <a:pt x="104" y="910"/>
                  </a:moveTo>
                  <a:lnTo>
                    <a:pt x="0" y="808"/>
                  </a:lnTo>
                  <a:lnTo>
                    <a:pt x="0" y="808"/>
                  </a:lnTo>
                  <a:lnTo>
                    <a:pt x="28" y="798"/>
                  </a:lnTo>
                  <a:lnTo>
                    <a:pt x="52" y="786"/>
                  </a:lnTo>
                  <a:lnTo>
                    <a:pt x="74" y="770"/>
                  </a:lnTo>
                  <a:lnTo>
                    <a:pt x="82" y="760"/>
                  </a:lnTo>
                  <a:lnTo>
                    <a:pt x="92" y="750"/>
                  </a:lnTo>
                  <a:lnTo>
                    <a:pt x="98" y="740"/>
                  </a:lnTo>
                  <a:lnTo>
                    <a:pt x="106" y="726"/>
                  </a:lnTo>
                  <a:lnTo>
                    <a:pt x="112" y="714"/>
                  </a:lnTo>
                  <a:lnTo>
                    <a:pt x="116" y="700"/>
                  </a:lnTo>
                  <a:lnTo>
                    <a:pt x="120" y="684"/>
                  </a:lnTo>
                  <a:lnTo>
                    <a:pt x="124" y="668"/>
                  </a:lnTo>
                  <a:lnTo>
                    <a:pt x="124" y="650"/>
                  </a:lnTo>
                  <a:lnTo>
                    <a:pt x="126" y="632"/>
                  </a:lnTo>
                  <a:lnTo>
                    <a:pt x="126" y="0"/>
                  </a:lnTo>
                  <a:lnTo>
                    <a:pt x="298" y="0"/>
                  </a:lnTo>
                  <a:lnTo>
                    <a:pt x="298" y="642"/>
                  </a:lnTo>
                  <a:lnTo>
                    <a:pt x="298" y="642"/>
                  </a:lnTo>
                  <a:lnTo>
                    <a:pt x="296" y="668"/>
                  </a:lnTo>
                  <a:lnTo>
                    <a:pt x="292" y="692"/>
                  </a:lnTo>
                  <a:lnTo>
                    <a:pt x="288" y="716"/>
                  </a:lnTo>
                  <a:lnTo>
                    <a:pt x="280" y="740"/>
                  </a:lnTo>
                  <a:lnTo>
                    <a:pt x="272" y="762"/>
                  </a:lnTo>
                  <a:lnTo>
                    <a:pt x="262" y="782"/>
                  </a:lnTo>
                  <a:lnTo>
                    <a:pt x="250" y="800"/>
                  </a:lnTo>
                  <a:lnTo>
                    <a:pt x="238" y="818"/>
                  </a:lnTo>
                  <a:lnTo>
                    <a:pt x="224" y="834"/>
                  </a:lnTo>
                  <a:lnTo>
                    <a:pt x="208" y="850"/>
                  </a:lnTo>
                  <a:lnTo>
                    <a:pt x="192" y="864"/>
                  </a:lnTo>
                  <a:lnTo>
                    <a:pt x="176" y="876"/>
                  </a:lnTo>
                  <a:lnTo>
                    <a:pt x="158" y="886"/>
                  </a:lnTo>
                  <a:lnTo>
                    <a:pt x="140" y="896"/>
                  </a:lnTo>
                  <a:lnTo>
                    <a:pt x="122" y="904"/>
                  </a:lnTo>
                  <a:lnTo>
                    <a:pt x="104" y="9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7"/>
            <p:cNvSpPr>
              <a:spLocks/>
            </p:cNvSpPr>
            <p:nvPr userDrawn="1"/>
          </p:nvSpPr>
          <p:spPr bwMode="auto">
            <a:xfrm>
              <a:off x="10912757" y="334940"/>
              <a:ext cx="288975" cy="441745"/>
            </a:xfrm>
            <a:custGeom>
              <a:avLst/>
              <a:gdLst>
                <a:gd name="T0" fmla="*/ 628 w 628"/>
                <a:gd name="T1" fmla="*/ 944 h 960"/>
                <a:gd name="T2" fmla="*/ 628 w 628"/>
                <a:gd name="T3" fmla="*/ 0 h 960"/>
                <a:gd name="T4" fmla="*/ 460 w 628"/>
                <a:gd name="T5" fmla="*/ 0 h 960"/>
                <a:gd name="T6" fmla="*/ 460 w 628"/>
                <a:gd name="T7" fmla="*/ 370 h 960"/>
                <a:gd name="T8" fmla="*/ 460 w 628"/>
                <a:gd name="T9" fmla="*/ 370 h 960"/>
                <a:gd name="T10" fmla="*/ 450 w 628"/>
                <a:gd name="T11" fmla="*/ 362 h 960"/>
                <a:gd name="T12" fmla="*/ 436 w 628"/>
                <a:gd name="T13" fmla="*/ 354 h 960"/>
                <a:gd name="T14" fmla="*/ 418 w 628"/>
                <a:gd name="T15" fmla="*/ 348 h 960"/>
                <a:gd name="T16" fmla="*/ 398 w 628"/>
                <a:gd name="T17" fmla="*/ 340 h 960"/>
                <a:gd name="T18" fmla="*/ 376 w 628"/>
                <a:gd name="T19" fmla="*/ 334 h 960"/>
                <a:gd name="T20" fmla="*/ 354 w 628"/>
                <a:gd name="T21" fmla="*/ 330 h 960"/>
                <a:gd name="T22" fmla="*/ 330 w 628"/>
                <a:gd name="T23" fmla="*/ 328 h 960"/>
                <a:gd name="T24" fmla="*/ 306 w 628"/>
                <a:gd name="T25" fmla="*/ 326 h 960"/>
                <a:gd name="T26" fmla="*/ 306 w 628"/>
                <a:gd name="T27" fmla="*/ 326 h 960"/>
                <a:gd name="T28" fmla="*/ 274 w 628"/>
                <a:gd name="T29" fmla="*/ 328 h 960"/>
                <a:gd name="T30" fmla="*/ 244 w 628"/>
                <a:gd name="T31" fmla="*/ 332 h 960"/>
                <a:gd name="T32" fmla="*/ 214 w 628"/>
                <a:gd name="T33" fmla="*/ 340 h 960"/>
                <a:gd name="T34" fmla="*/ 186 w 628"/>
                <a:gd name="T35" fmla="*/ 350 h 960"/>
                <a:gd name="T36" fmla="*/ 160 w 628"/>
                <a:gd name="T37" fmla="*/ 362 h 960"/>
                <a:gd name="T38" fmla="*/ 134 w 628"/>
                <a:gd name="T39" fmla="*/ 376 h 960"/>
                <a:gd name="T40" fmla="*/ 110 w 628"/>
                <a:gd name="T41" fmla="*/ 394 h 960"/>
                <a:gd name="T42" fmla="*/ 90 w 628"/>
                <a:gd name="T43" fmla="*/ 414 h 960"/>
                <a:gd name="T44" fmla="*/ 70 w 628"/>
                <a:gd name="T45" fmla="*/ 436 h 960"/>
                <a:gd name="T46" fmla="*/ 52 w 628"/>
                <a:gd name="T47" fmla="*/ 460 h 960"/>
                <a:gd name="T48" fmla="*/ 36 w 628"/>
                <a:gd name="T49" fmla="*/ 486 h 960"/>
                <a:gd name="T50" fmla="*/ 24 w 628"/>
                <a:gd name="T51" fmla="*/ 514 h 960"/>
                <a:gd name="T52" fmla="*/ 14 w 628"/>
                <a:gd name="T53" fmla="*/ 544 h 960"/>
                <a:gd name="T54" fmla="*/ 6 w 628"/>
                <a:gd name="T55" fmla="*/ 576 h 960"/>
                <a:gd name="T56" fmla="*/ 2 w 628"/>
                <a:gd name="T57" fmla="*/ 610 h 960"/>
                <a:gd name="T58" fmla="*/ 0 w 628"/>
                <a:gd name="T59" fmla="*/ 644 h 960"/>
                <a:gd name="T60" fmla="*/ 0 w 628"/>
                <a:gd name="T61" fmla="*/ 644 h 960"/>
                <a:gd name="T62" fmla="*/ 2 w 628"/>
                <a:gd name="T63" fmla="*/ 682 h 960"/>
                <a:gd name="T64" fmla="*/ 6 w 628"/>
                <a:gd name="T65" fmla="*/ 718 h 960"/>
                <a:gd name="T66" fmla="*/ 14 w 628"/>
                <a:gd name="T67" fmla="*/ 750 h 960"/>
                <a:gd name="T68" fmla="*/ 26 w 628"/>
                <a:gd name="T69" fmla="*/ 782 h 960"/>
                <a:gd name="T70" fmla="*/ 38 w 628"/>
                <a:gd name="T71" fmla="*/ 810 h 960"/>
                <a:gd name="T72" fmla="*/ 54 w 628"/>
                <a:gd name="T73" fmla="*/ 836 h 960"/>
                <a:gd name="T74" fmla="*/ 72 w 628"/>
                <a:gd name="T75" fmla="*/ 860 h 960"/>
                <a:gd name="T76" fmla="*/ 92 w 628"/>
                <a:gd name="T77" fmla="*/ 880 h 960"/>
                <a:gd name="T78" fmla="*/ 112 w 628"/>
                <a:gd name="T79" fmla="*/ 898 h 960"/>
                <a:gd name="T80" fmla="*/ 136 w 628"/>
                <a:gd name="T81" fmla="*/ 916 h 960"/>
                <a:gd name="T82" fmla="*/ 160 w 628"/>
                <a:gd name="T83" fmla="*/ 930 h 960"/>
                <a:gd name="T84" fmla="*/ 184 w 628"/>
                <a:gd name="T85" fmla="*/ 940 h 960"/>
                <a:gd name="T86" fmla="*/ 210 w 628"/>
                <a:gd name="T87" fmla="*/ 950 h 960"/>
                <a:gd name="T88" fmla="*/ 236 w 628"/>
                <a:gd name="T89" fmla="*/ 956 h 960"/>
                <a:gd name="T90" fmla="*/ 264 w 628"/>
                <a:gd name="T91" fmla="*/ 960 h 960"/>
                <a:gd name="T92" fmla="*/ 290 w 628"/>
                <a:gd name="T93" fmla="*/ 960 h 960"/>
                <a:gd name="T94" fmla="*/ 290 w 628"/>
                <a:gd name="T95" fmla="*/ 960 h 960"/>
                <a:gd name="T96" fmla="*/ 322 w 628"/>
                <a:gd name="T97" fmla="*/ 960 h 960"/>
                <a:gd name="T98" fmla="*/ 352 w 628"/>
                <a:gd name="T99" fmla="*/ 954 h 960"/>
                <a:gd name="T100" fmla="*/ 378 w 628"/>
                <a:gd name="T101" fmla="*/ 948 h 960"/>
                <a:gd name="T102" fmla="*/ 404 w 628"/>
                <a:gd name="T103" fmla="*/ 936 h 960"/>
                <a:gd name="T104" fmla="*/ 426 w 628"/>
                <a:gd name="T105" fmla="*/ 924 h 960"/>
                <a:gd name="T106" fmla="*/ 444 w 628"/>
                <a:gd name="T107" fmla="*/ 910 h 960"/>
                <a:gd name="T108" fmla="*/ 462 w 628"/>
                <a:gd name="T109" fmla="*/ 892 h 960"/>
                <a:gd name="T110" fmla="*/ 474 w 628"/>
                <a:gd name="T111" fmla="*/ 872 h 960"/>
                <a:gd name="T112" fmla="*/ 476 w 628"/>
                <a:gd name="T113" fmla="*/ 872 h 960"/>
                <a:gd name="T114" fmla="*/ 476 w 628"/>
                <a:gd name="T115" fmla="*/ 944 h 960"/>
                <a:gd name="T116" fmla="*/ 628 w 628"/>
                <a:gd name="T117" fmla="*/ 944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8" h="960">
                  <a:moveTo>
                    <a:pt x="628" y="944"/>
                  </a:moveTo>
                  <a:lnTo>
                    <a:pt x="628" y="0"/>
                  </a:lnTo>
                  <a:lnTo>
                    <a:pt x="460" y="0"/>
                  </a:lnTo>
                  <a:lnTo>
                    <a:pt x="460" y="370"/>
                  </a:lnTo>
                  <a:lnTo>
                    <a:pt x="460" y="370"/>
                  </a:lnTo>
                  <a:lnTo>
                    <a:pt x="450" y="362"/>
                  </a:lnTo>
                  <a:lnTo>
                    <a:pt x="436" y="354"/>
                  </a:lnTo>
                  <a:lnTo>
                    <a:pt x="418" y="348"/>
                  </a:lnTo>
                  <a:lnTo>
                    <a:pt x="398" y="340"/>
                  </a:lnTo>
                  <a:lnTo>
                    <a:pt x="376" y="334"/>
                  </a:lnTo>
                  <a:lnTo>
                    <a:pt x="354" y="330"/>
                  </a:lnTo>
                  <a:lnTo>
                    <a:pt x="330" y="328"/>
                  </a:lnTo>
                  <a:lnTo>
                    <a:pt x="306" y="326"/>
                  </a:lnTo>
                  <a:lnTo>
                    <a:pt x="306" y="326"/>
                  </a:lnTo>
                  <a:lnTo>
                    <a:pt x="274" y="328"/>
                  </a:lnTo>
                  <a:lnTo>
                    <a:pt x="244" y="332"/>
                  </a:lnTo>
                  <a:lnTo>
                    <a:pt x="214" y="340"/>
                  </a:lnTo>
                  <a:lnTo>
                    <a:pt x="186" y="350"/>
                  </a:lnTo>
                  <a:lnTo>
                    <a:pt x="160" y="362"/>
                  </a:lnTo>
                  <a:lnTo>
                    <a:pt x="134" y="376"/>
                  </a:lnTo>
                  <a:lnTo>
                    <a:pt x="110" y="394"/>
                  </a:lnTo>
                  <a:lnTo>
                    <a:pt x="90" y="414"/>
                  </a:lnTo>
                  <a:lnTo>
                    <a:pt x="70" y="436"/>
                  </a:lnTo>
                  <a:lnTo>
                    <a:pt x="52" y="460"/>
                  </a:lnTo>
                  <a:lnTo>
                    <a:pt x="36" y="486"/>
                  </a:lnTo>
                  <a:lnTo>
                    <a:pt x="24" y="514"/>
                  </a:lnTo>
                  <a:lnTo>
                    <a:pt x="14" y="544"/>
                  </a:lnTo>
                  <a:lnTo>
                    <a:pt x="6" y="576"/>
                  </a:lnTo>
                  <a:lnTo>
                    <a:pt x="2" y="610"/>
                  </a:lnTo>
                  <a:lnTo>
                    <a:pt x="0" y="644"/>
                  </a:lnTo>
                  <a:lnTo>
                    <a:pt x="0" y="644"/>
                  </a:lnTo>
                  <a:lnTo>
                    <a:pt x="2" y="682"/>
                  </a:lnTo>
                  <a:lnTo>
                    <a:pt x="6" y="718"/>
                  </a:lnTo>
                  <a:lnTo>
                    <a:pt x="14" y="750"/>
                  </a:lnTo>
                  <a:lnTo>
                    <a:pt x="26" y="782"/>
                  </a:lnTo>
                  <a:lnTo>
                    <a:pt x="38" y="810"/>
                  </a:lnTo>
                  <a:lnTo>
                    <a:pt x="54" y="836"/>
                  </a:lnTo>
                  <a:lnTo>
                    <a:pt x="72" y="860"/>
                  </a:lnTo>
                  <a:lnTo>
                    <a:pt x="92" y="880"/>
                  </a:lnTo>
                  <a:lnTo>
                    <a:pt x="112" y="898"/>
                  </a:lnTo>
                  <a:lnTo>
                    <a:pt x="136" y="916"/>
                  </a:lnTo>
                  <a:lnTo>
                    <a:pt x="160" y="930"/>
                  </a:lnTo>
                  <a:lnTo>
                    <a:pt x="184" y="940"/>
                  </a:lnTo>
                  <a:lnTo>
                    <a:pt x="210" y="950"/>
                  </a:lnTo>
                  <a:lnTo>
                    <a:pt x="236" y="956"/>
                  </a:lnTo>
                  <a:lnTo>
                    <a:pt x="264" y="960"/>
                  </a:lnTo>
                  <a:lnTo>
                    <a:pt x="290" y="960"/>
                  </a:lnTo>
                  <a:lnTo>
                    <a:pt x="290" y="960"/>
                  </a:lnTo>
                  <a:lnTo>
                    <a:pt x="322" y="960"/>
                  </a:lnTo>
                  <a:lnTo>
                    <a:pt x="352" y="954"/>
                  </a:lnTo>
                  <a:lnTo>
                    <a:pt x="378" y="948"/>
                  </a:lnTo>
                  <a:lnTo>
                    <a:pt x="404" y="936"/>
                  </a:lnTo>
                  <a:lnTo>
                    <a:pt x="426" y="924"/>
                  </a:lnTo>
                  <a:lnTo>
                    <a:pt x="444" y="910"/>
                  </a:lnTo>
                  <a:lnTo>
                    <a:pt x="462" y="892"/>
                  </a:lnTo>
                  <a:lnTo>
                    <a:pt x="474" y="872"/>
                  </a:lnTo>
                  <a:lnTo>
                    <a:pt x="476" y="872"/>
                  </a:lnTo>
                  <a:lnTo>
                    <a:pt x="476" y="944"/>
                  </a:lnTo>
                  <a:lnTo>
                    <a:pt x="628" y="9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8"/>
            <p:cNvSpPr>
              <a:spLocks/>
            </p:cNvSpPr>
            <p:nvPr userDrawn="1"/>
          </p:nvSpPr>
          <p:spPr bwMode="auto">
            <a:xfrm>
              <a:off x="10990983" y="553972"/>
              <a:ext cx="133444" cy="158292"/>
            </a:xfrm>
            <a:custGeom>
              <a:avLst/>
              <a:gdLst>
                <a:gd name="T0" fmla="*/ 290 w 290"/>
                <a:gd name="T1" fmla="*/ 276 h 344"/>
                <a:gd name="T2" fmla="*/ 290 w 290"/>
                <a:gd name="T3" fmla="*/ 276 h 344"/>
                <a:gd name="T4" fmla="*/ 282 w 290"/>
                <a:gd name="T5" fmla="*/ 288 h 344"/>
                <a:gd name="T6" fmla="*/ 270 w 290"/>
                <a:gd name="T7" fmla="*/ 300 h 344"/>
                <a:gd name="T8" fmla="*/ 258 w 290"/>
                <a:gd name="T9" fmla="*/ 312 h 344"/>
                <a:gd name="T10" fmla="*/ 242 w 290"/>
                <a:gd name="T11" fmla="*/ 322 h 344"/>
                <a:gd name="T12" fmla="*/ 226 w 290"/>
                <a:gd name="T13" fmla="*/ 330 h 344"/>
                <a:gd name="T14" fmla="*/ 206 w 290"/>
                <a:gd name="T15" fmla="*/ 338 h 344"/>
                <a:gd name="T16" fmla="*/ 186 w 290"/>
                <a:gd name="T17" fmla="*/ 342 h 344"/>
                <a:gd name="T18" fmla="*/ 162 w 290"/>
                <a:gd name="T19" fmla="*/ 344 h 344"/>
                <a:gd name="T20" fmla="*/ 162 w 290"/>
                <a:gd name="T21" fmla="*/ 344 h 344"/>
                <a:gd name="T22" fmla="*/ 146 w 290"/>
                <a:gd name="T23" fmla="*/ 342 h 344"/>
                <a:gd name="T24" fmla="*/ 128 w 290"/>
                <a:gd name="T25" fmla="*/ 340 h 344"/>
                <a:gd name="T26" fmla="*/ 114 w 290"/>
                <a:gd name="T27" fmla="*/ 336 h 344"/>
                <a:gd name="T28" fmla="*/ 98 w 290"/>
                <a:gd name="T29" fmla="*/ 330 h 344"/>
                <a:gd name="T30" fmla="*/ 84 w 290"/>
                <a:gd name="T31" fmla="*/ 324 h 344"/>
                <a:gd name="T32" fmla="*/ 70 w 290"/>
                <a:gd name="T33" fmla="*/ 316 h 344"/>
                <a:gd name="T34" fmla="*/ 58 w 290"/>
                <a:gd name="T35" fmla="*/ 306 h 344"/>
                <a:gd name="T36" fmla="*/ 46 w 290"/>
                <a:gd name="T37" fmla="*/ 294 h 344"/>
                <a:gd name="T38" fmla="*/ 36 w 290"/>
                <a:gd name="T39" fmla="*/ 282 h 344"/>
                <a:gd name="T40" fmla="*/ 28 w 290"/>
                <a:gd name="T41" fmla="*/ 270 h 344"/>
                <a:gd name="T42" fmla="*/ 20 w 290"/>
                <a:gd name="T43" fmla="*/ 256 h 344"/>
                <a:gd name="T44" fmla="*/ 14 w 290"/>
                <a:gd name="T45" fmla="*/ 240 h 344"/>
                <a:gd name="T46" fmla="*/ 8 w 290"/>
                <a:gd name="T47" fmla="*/ 224 h 344"/>
                <a:gd name="T48" fmla="*/ 4 w 290"/>
                <a:gd name="T49" fmla="*/ 208 h 344"/>
                <a:gd name="T50" fmla="*/ 2 w 290"/>
                <a:gd name="T51" fmla="*/ 190 h 344"/>
                <a:gd name="T52" fmla="*/ 0 w 290"/>
                <a:gd name="T53" fmla="*/ 172 h 344"/>
                <a:gd name="T54" fmla="*/ 0 w 290"/>
                <a:gd name="T55" fmla="*/ 172 h 344"/>
                <a:gd name="T56" fmla="*/ 2 w 290"/>
                <a:gd name="T57" fmla="*/ 154 h 344"/>
                <a:gd name="T58" fmla="*/ 4 w 290"/>
                <a:gd name="T59" fmla="*/ 136 h 344"/>
                <a:gd name="T60" fmla="*/ 8 w 290"/>
                <a:gd name="T61" fmla="*/ 120 h 344"/>
                <a:gd name="T62" fmla="*/ 14 w 290"/>
                <a:gd name="T63" fmla="*/ 104 h 344"/>
                <a:gd name="T64" fmla="*/ 20 w 290"/>
                <a:gd name="T65" fmla="*/ 88 h 344"/>
                <a:gd name="T66" fmla="*/ 28 w 290"/>
                <a:gd name="T67" fmla="*/ 74 h 344"/>
                <a:gd name="T68" fmla="*/ 36 w 290"/>
                <a:gd name="T69" fmla="*/ 62 h 344"/>
                <a:gd name="T70" fmla="*/ 46 w 290"/>
                <a:gd name="T71" fmla="*/ 50 h 344"/>
                <a:gd name="T72" fmla="*/ 58 w 290"/>
                <a:gd name="T73" fmla="*/ 38 h 344"/>
                <a:gd name="T74" fmla="*/ 70 w 290"/>
                <a:gd name="T75" fmla="*/ 28 h 344"/>
                <a:gd name="T76" fmla="*/ 84 w 290"/>
                <a:gd name="T77" fmla="*/ 20 h 344"/>
                <a:gd name="T78" fmla="*/ 98 w 290"/>
                <a:gd name="T79" fmla="*/ 14 h 344"/>
                <a:gd name="T80" fmla="*/ 114 w 290"/>
                <a:gd name="T81" fmla="*/ 8 h 344"/>
                <a:gd name="T82" fmla="*/ 128 w 290"/>
                <a:gd name="T83" fmla="*/ 4 h 344"/>
                <a:gd name="T84" fmla="*/ 146 w 290"/>
                <a:gd name="T85" fmla="*/ 2 h 344"/>
                <a:gd name="T86" fmla="*/ 162 w 290"/>
                <a:gd name="T87" fmla="*/ 0 h 344"/>
                <a:gd name="T88" fmla="*/ 162 w 290"/>
                <a:gd name="T89" fmla="*/ 0 h 344"/>
                <a:gd name="T90" fmla="*/ 186 w 290"/>
                <a:gd name="T91" fmla="*/ 2 h 344"/>
                <a:gd name="T92" fmla="*/ 208 w 290"/>
                <a:gd name="T93" fmla="*/ 6 h 344"/>
                <a:gd name="T94" fmla="*/ 228 w 290"/>
                <a:gd name="T95" fmla="*/ 12 h 344"/>
                <a:gd name="T96" fmla="*/ 244 w 290"/>
                <a:gd name="T97" fmla="*/ 20 h 344"/>
                <a:gd name="T98" fmla="*/ 260 w 290"/>
                <a:gd name="T99" fmla="*/ 28 h 344"/>
                <a:gd name="T100" fmla="*/ 272 w 290"/>
                <a:gd name="T101" fmla="*/ 38 h 344"/>
                <a:gd name="T102" fmla="*/ 282 w 290"/>
                <a:gd name="T103" fmla="*/ 48 h 344"/>
                <a:gd name="T104" fmla="*/ 290 w 290"/>
                <a:gd name="T105" fmla="*/ 56 h 344"/>
                <a:gd name="T106" fmla="*/ 290 w 290"/>
                <a:gd name="T107" fmla="*/ 27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0" h="344">
                  <a:moveTo>
                    <a:pt x="290" y="276"/>
                  </a:moveTo>
                  <a:lnTo>
                    <a:pt x="290" y="276"/>
                  </a:lnTo>
                  <a:lnTo>
                    <a:pt x="282" y="288"/>
                  </a:lnTo>
                  <a:lnTo>
                    <a:pt x="270" y="300"/>
                  </a:lnTo>
                  <a:lnTo>
                    <a:pt x="258" y="312"/>
                  </a:lnTo>
                  <a:lnTo>
                    <a:pt x="242" y="322"/>
                  </a:lnTo>
                  <a:lnTo>
                    <a:pt x="226" y="330"/>
                  </a:lnTo>
                  <a:lnTo>
                    <a:pt x="206" y="338"/>
                  </a:lnTo>
                  <a:lnTo>
                    <a:pt x="186" y="342"/>
                  </a:lnTo>
                  <a:lnTo>
                    <a:pt x="162" y="344"/>
                  </a:lnTo>
                  <a:lnTo>
                    <a:pt x="162" y="344"/>
                  </a:lnTo>
                  <a:lnTo>
                    <a:pt x="146" y="342"/>
                  </a:lnTo>
                  <a:lnTo>
                    <a:pt x="128" y="340"/>
                  </a:lnTo>
                  <a:lnTo>
                    <a:pt x="114" y="336"/>
                  </a:lnTo>
                  <a:lnTo>
                    <a:pt x="98" y="330"/>
                  </a:lnTo>
                  <a:lnTo>
                    <a:pt x="84" y="324"/>
                  </a:lnTo>
                  <a:lnTo>
                    <a:pt x="70" y="316"/>
                  </a:lnTo>
                  <a:lnTo>
                    <a:pt x="58" y="306"/>
                  </a:lnTo>
                  <a:lnTo>
                    <a:pt x="46" y="294"/>
                  </a:lnTo>
                  <a:lnTo>
                    <a:pt x="36" y="282"/>
                  </a:lnTo>
                  <a:lnTo>
                    <a:pt x="28" y="270"/>
                  </a:lnTo>
                  <a:lnTo>
                    <a:pt x="20" y="256"/>
                  </a:lnTo>
                  <a:lnTo>
                    <a:pt x="14" y="240"/>
                  </a:lnTo>
                  <a:lnTo>
                    <a:pt x="8" y="224"/>
                  </a:lnTo>
                  <a:lnTo>
                    <a:pt x="4" y="208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4"/>
                  </a:lnTo>
                  <a:lnTo>
                    <a:pt x="4" y="136"/>
                  </a:lnTo>
                  <a:lnTo>
                    <a:pt x="8" y="120"/>
                  </a:lnTo>
                  <a:lnTo>
                    <a:pt x="14" y="104"/>
                  </a:lnTo>
                  <a:lnTo>
                    <a:pt x="20" y="88"/>
                  </a:lnTo>
                  <a:lnTo>
                    <a:pt x="28" y="74"/>
                  </a:lnTo>
                  <a:lnTo>
                    <a:pt x="36" y="62"/>
                  </a:lnTo>
                  <a:lnTo>
                    <a:pt x="46" y="50"/>
                  </a:lnTo>
                  <a:lnTo>
                    <a:pt x="58" y="38"/>
                  </a:lnTo>
                  <a:lnTo>
                    <a:pt x="70" y="28"/>
                  </a:lnTo>
                  <a:lnTo>
                    <a:pt x="84" y="20"/>
                  </a:lnTo>
                  <a:lnTo>
                    <a:pt x="98" y="14"/>
                  </a:lnTo>
                  <a:lnTo>
                    <a:pt x="114" y="8"/>
                  </a:lnTo>
                  <a:lnTo>
                    <a:pt x="128" y="4"/>
                  </a:lnTo>
                  <a:lnTo>
                    <a:pt x="146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86" y="2"/>
                  </a:lnTo>
                  <a:lnTo>
                    <a:pt x="208" y="6"/>
                  </a:lnTo>
                  <a:lnTo>
                    <a:pt x="228" y="12"/>
                  </a:lnTo>
                  <a:lnTo>
                    <a:pt x="244" y="20"/>
                  </a:lnTo>
                  <a:lnTo>
                    <a:pt x="260" y="28"/>
                  </a:lnTo>
                  <a:lnTo>
                    <a:pt x="272" y="38"/>
                  </a:lnTo>
                  <a:lnTo>
                    <a:pt x="282" y="48"/>
                  </a:lnTo>
                  <a:lnTo>
                    <a:pt x="290" y="56"/>
                  </a:lnTo>
                  <a:lnTo>
                    <a:pt x="290" y="2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9"/>
            <p:cNvSpPr>
              <a:spLocks/>
            </p:cNvSpPr>
            <p:nvPr userDrawn="1"/>
          </p:nvSpPr>
          <p:spPr bwMode="auto">
            <a:xfrm>
              <a:off x="11244066" y="484949"/>
              <a:ext cx="260446" cy="295417"/>
            </a:xfrm>
            <a:custGeom>
              <a:avLst/>
              <a:gdLst>
                <a:gd name="T0" fmla="*/ 566 w 566"/>
                <a:gd name="T1" fmla="*/ 542 h 642"/>
                <a:gd name="T2" fmla="*/ 536 w 566"/>
                <a:gd name="T3" fmla="*/ 528 h 642"/>
                <a:gd name="T4" fmla="*/ 514 w 566"/>
                <a:gd name="T5" fmla="*/ 506 h 642"/>
                <a:gd name="T6" fmla="*/ 500 w 566"/>
                <a:gd name="T7" fmla="*/ 472 h 642"/>
                <a:gd name="T8" fmla="*/ 494 w 566"/>
                <a:gd name="T9" fmla="*/ 428 h 642"/>
                <a:gd name="T10" fmla="*/ 494 w 566"/>
                <a:gd name="T11" fmla="*/ 216 h 642"/>
                <a:gd name="T12" fmla="*/ 490 w 566"/>
                <a:gd name="T13" fmla="*/ 166 h 642"/>
                <a:gd name="T14" fmla="*/ 476 w 566"/>
                <a:gd name="T15" fmla="*/ 122 h 642"/>
                <a:gd name="T16" fmla="*/ 452 w 566"/>
                <a:gd name="T17" fmla="*/ 84 h 642"/>
                <a:gd name="T18" fmla="*/ 422 w 566"/>
                <a:gd name="T19" fmla="*/ 54 h 642"/>
                <a:gd name="T20" fmla="*/ 384 w 566"/>
                <a:gd name="T21" fmla="*/ 30 h 642"/>
                <a:gd name="T22" fmla="*/ 340 w 566"/>
                <a:gd name="T23" fmla="*/ 14 h 642"/>
                <a:gd name="T24" fmla="*/ 290 w 566"/>
                <a:gd name="T25" fmla="*/ 2 h 642"/>
                <a:gd name="T26" fmla="*/ 236 w 566"/>
                <a:gd name="T27" fmla="*/ 0 h 642"/>
                <a:gd name="T28" fmla="*/ 208 w 566"/>
                <a:gd name="T29" fmla="*/ 0 h 642"/>
                <a:gd name="T30" fmla="*/ 150 w 566"/>
                <a:gd name="T31" fmla="*/ 8 h 642"/>
                <a:gd name="T32" fmla="*/ 98 w 566"/>
                <a:gd name="T33" fmla="*/ 20 h 642"/>
                <a:gd name="T34" fmla="*/ 50 w 566"/>
                <a:gd name="T35" fmla="*/ 40 h 642"/>
                <a:gd name="T36" fmla="*/ 62 w 566"/>
                <a:gd name="T37" fmla="*/ 184 h 642"/>
                <a:gd name="T38" fmla="*/ 78 w 566"/>
                <a:gd name="T39" fmla="*/ 174 h 642"/>
                <a:gd name="T40" fmla="*/ 118 w 566"/>
                <a:gd name="T41" fmla="*/ 156 h 642"/>
                <a:gd name="T42" fmla="*/ 160 w 566"/>
                <a:gd name="T43" fmla="*/ 144 h 642"/>
                <a:gd name="T44" fmla="*/ 206 w 566"/>
                <a:gd name="T45" fmla="*/ 138 h 642"/>
                <a:gd name="T46" fmla="*/ 228 w 566"/>
                <a:gd name="T47" fmla="*/ 136 h 642"/>
                <a:gd name="T48" fmla="*/ 274 w 566"/>
                <a:gd name="T49" fmla="*/ 142 h 642"/>
                <a:gd name="T50" fmla="*/ 306 w 566"/>
                <a:gd name="T51" fmla="*/ 158 h 642"/>
                <a:gd name="T52" fmla="*/ 324 w 566"/>
                <a:gd name="T53" fmla="*/ 180 h 642"/>
                <a:gd name="T54" fmla="*/ 330 w 566"/>
                <a:gd name="T55" fmla="*/ 210 h 642"/>
                <a:gd name="T56" fmla="*/ 204 w 566"/>
                <a:gd name="T57" fmla="*/ 248 h 642"/>
                <a:gd name="T58" fmla="*/ 182 w 566"/>
                <a:gd name="T59" fmla="*/ 250 h 642"/>
                <a:gd name="T60" fmla="*/ 142 w 566"/>
                <a:gd name="T61" fmla="*/ 260 h 642"/>
                <a:gd name="T62" fmla="*/ 106 w 566"/>
                <a:gd name="T63" fmla="*/ 276 h 642"/>
                <a:gd name="T64" fmla="*/ 74 w 566"/>
                <a:gd name="T65" fmla="*/ 296 h 642"/>
                <a:gd name="T66" fmla="*/ 46 w 566"/>
                <a:gd name="T67" fmla="*/ 320 h 642"/>
                <a:gd name="T68" fmla="*/ 24 w 566"/>
                <a:gd name="T69" fmla="*/ 350 h 642"/>
                <a:gd name="T70" fmla="*/ 10 w 566"/>
                <a:gd name="T71" fmla="*/ 384 h 642"/>
                <a:gd name="T72" fmla="*/ 2 w 566"/>
                <a:gd name="T73" fmla="*/ 422 h 642"/>
                <a:gd name="T74" fmla="*/ 0 w 566"/>
                <a:gd name="T75" fmla="*/ 442 h 642"/>
                <a:gd name="T76" fmla="*/ 4 w 566"/>
                <a:gd name="T77" fmla="*/ 484 h 642"/>
                <a:gd name="T78" fmla="*/ 16 w 566"/>
                <a:gd name="T79" fmla="*/ 522 h 642"/>
                <a:gd name="T80" fmla="*/ 34 w 566"/>
                <a:gd name="T81" fmla="*/ 554 h 642"/>
                <a:gd name="T82" fmla="*/ 58 w 566"/>
                <a:gd name="T83" fmla="*/ 582 h 642"/>
                <a:gd name="T84" fmla="*/ 88 w 566"/>
                <a:gd name="T85" fmla="*/ 606 h 642"/>
                <a:gd name="T86" fmla="*/ 120 w 566"/>
                <a:gd name="T87" fmla="*/ 622 h 642"/>
                <a:gd name="T88" fmla="*/ 158 w 566"/>
                <a:gd name="T89" fmla="*/ 634 h 642"/>
                <a:gd name="T90" fmla="*/ 198 w 566"/>
                <a:gd name="T91" fmla="*/ 636 h 642"/>
                <a:gd name="T92" fmla="*/ 224 w 566"/>
                <a:gd name="T93" fmla="*/ 636 h 642"/>
                <a:gd name="T94" fmla="*/ 272 w 566"/>
                <a:gd name="T95" fmla="*/ 626 h 642"/>
                <a:gd name="T96" fmla="*/ 314 w 566"/>
                <a:gd name="T97" fmla="*/ 606 h 642"/>
                <a:gd name="T98" fmla="*/ 344 w 566"/>
                <a:gd name="T99" fmla="*/ 576 h 642"/>
                <a:gd name="T100" fmla="*/ 356 w 566"/>
                <a:gd name="T101" fmla="*/ 556 h 642"/>
                <a:gd name="T102" fmla="*/ 372 w 566"/>
                <a:gd name="T103" fmla="*/ 588 h 642"/>
                <a:gd name="T104" fmla="*/ 394 w 566"/>
                <a:gd name="T105" fmla="*/ 612 h 642"/>
                <a:gd name="T106" fmla="*/ 422 w 566"/>
                <a:gd name="T107" fmla="*/ 630 h 642"/>
                <a:gd name="T108" fmla="*/ 450 w 566"/>
                <a:gd name="T109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6" h="642">
                  <a:moveTo>
                    <a:pt x="566" y="542"/>
                  </a:moveTo>
                  <a:lnTo>
                    <a:pt x="566" y="542"/>
                  </a:lnTo>
                  <a:lnTo>
                    <a:pt x="550" y="536"/>
                  </a:lnTo>
                  <a:lnTo>
                    <a:pt x="536" y="528"/>
                  </a:lnTo>
                  <a:lnTo>
                    <a:pt x="524" y="518"/>
                  </a:lnTo>
                  <a:lnTo>
                    <a:pt x="514" y="506"/>
                  </a:lnTo>
                  <a:lnTo>
                    <a:pt x="506" y="490"/>
                  </a:lnTo>
                  <a:lnTo>
                    <a:pt x="500" y="472"/>
                  </a:lnTo>
                  <a:lnTo>
                    <a:pt x="496" y="452"/>
                  </a:lnTo>
                  <a:lnTo>
                    <a:pt x="494" y="428"/>
                  </a:lnTo>
                  <a:lnTo>
                    <a:pt x="494" y="216"/>
                  </a:lnTo>
                  <a:lnTo>
                    <a:pt x="494" y="216"/>
                  </a:lnTo>
                  <a:lnTo>
                    <a:pt x="494" y="190"/>
                  </a:lnTo>
                  <a:lnTo>
                    <a:pt x="490" y="166"/>
                  </a:lnTo>
                  <a:lnTo>
                    <a:pt x="484" y="144"/>
                  </a:lnTo>
                  <a:lnTo>
                    <a:pt x="476" y="122"/>
                  </a:lnTo>
                  <a:lnTo>
                    <a:pt x="466" y="102"/>
                  </a:lnTo>
                  <a:lnTo>
                    <a:pt x="452" y="84"/>
                  </a:lnTo>
                  <a:lnTo>
                    <a:pt x="438" y="68"/>
                  </a:lnTo>
                  <a:lnTo>
                    <a:pt x="422" y="54"/>
                  </a:lnTo>
                  <a:lnTo>
                    <a:pt x="404" y="42"/>
                  </a:lnTo>
                  <a:lnTo>
                    <a:pt x="384" y="30"/>
                  </a:lnTo>
                  <a:lnTo>
                    <a:pt x="364" y="20"/>
                  </a:lnTo>
                  <a:lnTo>
                    <a:pt x="340" y="14"/>
                  </a:lnTo>
                  <a:lnTo>
                    <a:pt x="316" y="8"/>
                  </a:lnTo>
                  <a:lnTo>
                    <a:pt x="290" y="2"/>
                  </a:lnTo>
                  <a:lnTo>
                    <a:pt x="264" y="0"/>
                  </a:lnTo>
                  <a:lnTo>
                    <a:pt x="236" y="0"/>
                  </a:lnTo>
                  <a:lnTo>
                    <a:pt x="236" y="0"/>
                  </a:lnTo>
                  <a:lnTo>
                    <a:pt x="208" y="0"/>
                  </a:lnTo>
                  <a:lnTo>
                    <a:pt x="178" y="2"/>
                  </a:lnTo>
                  <a:lnTo>
                    <a:pt x="150" y="8"/>
                  </a:lnTo>
                  <a:lnTo>
                    <a:pt x="124" y="14"/>
                  </a:lnTo>
                  <a:lnTo>
                    <a:pt x="98" y="20"/>
                  </a:lnTo>
                  <a:lnTo>
                    <a:pt x="72" y="30"/>
                  </a:lnTo>
                  <a:lnTo>
                    <a:pt x="50" y="40"/>
                  </a:lnTo>
                  <a:lnTo>
                    <a:pt x="30" y="5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78" y="174"/>
                  </a:lnTo>
                  <a:lnTo>
                    <a:pt x="98" y="164"/>
                  </a:lnTo>
                  <a:lnTo>
                    <a:pt x="118" y="156"/>
                  </a:lnTo>
                  <a:lnTo>
                    <a:pt x="138" y="150"/>
                  </a:lnTo>
                  <a:lnTo>
                    <a:pt x="160" y="144"/>
                  </a:lnTo>
                  <a:lnTo>
                    <a:pt x="184" y="140"/>
                  </a:lnTo>
                  <a:lnTo>
                    <a:pt x="206" y="138"/>
                  </a:lnTo>
                  <a:lnTo>
                    <a:pt x="228" y="136"/>
                  </a:lnTo>
                  <a:lnTo>
                    <a:pt x="228" y="136"/>
                  </a:lnTo>
                  <a:lnTo>
                    <a:pt x="252" y="138"/>
                  </a:lnTo>
                  <a:lnTo>
                    <a:pt x="274" y="142"/>
                  </a:lnTo>
                  <a:lnTo>
                    <a:pt x="292" y="148"/>
                  </a:lnTo>
                  <a:lnTo>
                    <a:pt x="306" y="158"/>
                  </a:lnTo>
                  <a:lnTo>
                    <a:pt x="316" y="168"/>
                  </a:lnTo>
                  <a:lnTo>
                    <a:pt x="324" y="180"/>
                  </a:lnTo>
                  <a:lnTo>
                    <a:pt x="328" y="194"/>
                  </a:lnTo>
                  <a:lnTo>
                    <a:pt x="330" y="210"/>
                  </a:lnTo>
                  <a:lnTo>
                    <a:pt x="330" y="236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182" y="250"/>
                  </a:lnTo>
                  <a:lnTo>
                    <a:pt x="162" y="254"/>
                  </a:lnTo>
                  <a:lnTo>
                    <a:pt x="142" y="260"/>
                  </a:lnTo>
                  <a:lnTo>
                    <a:pt x="124" y="266"/>
                  </a:lnTo>
                  <a:lnTo>
                    <a:pt x="106" y="276"/>
                  </a:lnTo>
                  <a:lnTo>
                    <a:pt x="88" y="284"/>
                  </a:lnTo>
                  <a:lnTo>
                    <a:pt x="74" y="296"/>
                  </a:lnTo>
                  <a:lnTo>
                    <a:pt x="60" y="308"/>
                  </a:lnTo>
                  <a:lnTo>
                    <a:pt x="46" y="320"/>
                  </a:lnTo>
                  <a:lnTo>
                    <a:pt x="34" y="334"/>
                  </a:lnTo>
                  <a:lnTo>
                    <a:pt x="24" y="350"/>
                  </a:lnTo>
                  <a:lnTo>
                    <a:pt x="16" y="366"/>
                  </a:lnTo>
                  <a:lnTo>
                    <a:pt x="10" y="384"/>
                  </a:lnTo>
                  <a:lnTo>
                    <a:pt x="4" y="402"/>
                  </a:lnTo>
                  <a:lnTo>
                    <a:pt x="2" y="422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2" y="464"/>
                  </a:lnTo>
                  <a:lnTo>
                    <a:pt x="4" y="484"/>
                  </a:lnTo>
                  <a:lnTo>
                    <a:pt x="10" y="504"/>
                  </a:lnTo>
                  <a:lnTo>
                    <a:pt x="16" y="522"/>
                  </a:lnTo>
                  <a:lnTo>
                    <a:pt x="24" y="538"/>
                  </a:lnTo>
                  <a:lnTo>
                    <a:pt x="34" y="554"/>
                  </a:lnTo>
                  <a:lnTo>
                    <a:pt x="46" y="570"/>
                  </a:lnTo>
                  <a:lnTo>
                    <a:pt x="58" y="582"/>
                  </a:lnTo>
                  <a:lnTo>
                    <a:pt x="72" y="594"/>
                  </a:lnTo>
                  <a:lnTo>
                    <a:pt x="88" y="606"/>
                  </a:lnTo>
                  <a:lnTo>
                    <a:pt x="104" y="614"/>
                  </a:lnTo>
                  <a:lnTo>
                    <a:pt x="120" y="622"/>
                  </a:lnTo>
                  <a:lnTo>
                    <a:pt x="138" y="628"/>
                  </a:lnTo>
                  <a:lnTo>
                    <a:pt x="158" y="634"/>
                  </a:lnTo>
                  <a:lnTo>
                    <a:pt x="178" y="636"/>
                  </a:lnTo>
                  <a:lnTo>
                    <a:pt x="198" y="636"/>
                  </a:lnTo>
                  <a:lnTo>
                    <a:pt x="198" y="636"/>
                  </a:lnTo>
                  <a:lnTo>
                    <a:pt x="224" y="636"/>
                  </a:lnTo>
                  <a:lnTo>
                    <a:pt x="250" y="632"/>
                  </a:lnTo>
                  <a:lnTo>
                    <a:pt x="272" y="626"/>
                  </a:lnTo>
                  <a:lnTo>
                    <a:pt x="294" y="618"/>
                  </a:lnTo>
                  <a:lnTo>
                    <a:pt x="314" y="606"/>
                  </a:lnTo>
                  <a:lnTo>
                    <a:pt x="330" y="592"/>
                  </a:lnTo>
                  <a:lnTo>
                    <a:pt x="344" y="576"/>
                  </a:lnTo>
                  <a:lnTo>
                    <a:pt x="356" y="556"/>
                  </a:lnTo>
                  <a:lnTo>
                    <a:pt x="356" y="556"/>
                  </a:lnTo>
                  <a:lnTo>
                    <a:pt x="362" y="574"/>
                  </a:lnTo>
                  <a:lnTo>
                    <a:pt x="372" y="588"/>
                  </a:lnTo>
                  <a:lnTo>
                    <a:pt x="382" y="602"/>
                  </a:lnTo>
                  <a:lnTo>
                    <a:pt x="394" y="612"/>
                  </a:lnTo>
                  <a:lnTo>
                    <a:pt x="408" y="622"/>
                  </a:lnTo>
                  <a:lnTo>
                    <a:pt x="422" y="630"/>
                  </a:lnTo>
                  <a:lnTo>
                    <a:pt x="436" y="636"/>
                  </a:lnTo>
                  <a:lnTo>
                    <a:pt x="450" y="642"/>
                  </a:lnTo>
                  <a:lnTo>
                    <a:pt x="566" y="5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"/>
            <p:cNvSpPr>
              <a:spLocks/>
            </p:cNvSpPr>
            <p:nvPr userDrawn="1"/>
          </p:nvSpPr>
          <p:spPr bwMode="auto">
            <a:xfrm>
              <a:off x="11316770" y="646923"/>
              <a:ext cx="79146" cy="71784"/>
            </a:xfrm>
            <a:custGeom>
              <a:avLst/>
              <a:gdLst>
                <a:gd name="T0" fmla="*/ 172 w 172"/>
                <a:gd name="T1" fmla="*/ 52 h 156"/>
                <a:gd name="T2" fmla="*/ 172 w 172"/>
                <a:gd name="T3" fmla="*/ 52 h 156"/>
                <a:gd name="T4" fmla="*/ 170 w 172"/>
                <a:gd name="T5" fmla="*/ 74 h 156"/>
                <a:gd name="T6" fmla="*/ 164 w 172"/>
                <a:gd name="T7" fmla="*/ 94 h 156"/>
                <a:gd name="T8" fmla="*/ 154 w 172"/>
                <a:gd name="T9" fmla="*/ 112 h 156"/>
                <a:gd name="T10" fmla="*/ 142 w 172"/>
                <a:gd name="T11" fmla="*/ 128 h 156"/>
                <a:gd name="T12" fmla="*/ 126 w 172"/>
                <a:gd name="T13" fmla="*/ 140 h 156"/>
                <a:gd name="T14" fmla="*/ 110 w 172"/>
                <a:gd name="T15" fmla="*/ 148 h 156"/>
                <a:gd name="T16" fmla="*/ 90 w 172"/>
                <a:gd name="T17" fmla="*/ 154 h 156"/>
                <a:gd name="T18" fmla="*/ 70 w 172"/>
                <a:gd name="T19" fmla="*/ 156 h 156"/>
                <a:gd name="T20" fmla="*/ 70 w 172"/>
                <a:gd name="T21" fmla="*/ 156 h 156"/>
                <a:gd name="T22" fmla="*/ 54 w 172"/>
                <a:gd name="T23" fmla="*/ 154 h 156"/>
                <a:gd name="T24" fmla="*/ 42 w 172"/>
                <a:gd name="T25" fmla="*/ 150 h 156"/>
                <a:gd name="T26" fmla="*/ 30 w 172"/>
                <a:gd name="T27" fmla="*/ 144 h 156"/>
                <a:gd name="T28" fmla="*/ 20 w 172"/>
                <a:gd name="T29" fmla="*/ 136 h 156"/>
                <a:gd name="T30" fmla="*/ 10 w 172"/>
                <a:gd name="T31" fmla="*/ 126 h 156"/>
                <a:gd name="T32" fmla="*/ 6 w 172"/>
                <a:gd name="T33" fmla="*/ 116 h 156"/>
                <a:gd name="T34" fmla="*/ 2 w 172"/>
                <a:gd name="T35" fmla="*/ 104 h 156"/>
                <a:gd name="T36" fmla="*/ 0 w 172"/>
                <a:gd name="T37" fmla="*/ 90 h 156"/>
                <a:gd name="T38" fmla="*/ 0 w 172"/>
                <a:gd name="T39" fmla="*/ 90 h 156"/>
                <a:gd name="T40" fmla="*/ 2 w 172"/>
                <a:gd name="T41" fmla="*/ 76 h 156"/>
                <a:gd name="T42" fmla="*/ 4 w 172"/>
                <a:gd name="T43" fmla="*/ 62 h 156"/>
                <a:gd name="T44" fmla="*/ 12 w 172"/>
                <a:gd name="T45" fmla="*/ 48 h 156"/>
                <a:gd name="T46" fmla="*/ 20 w 172"/>
                <a:gd name="T47" fmla="*/ 36 h 156"/>
                <a:gd name="T48" fmla="*/ 32 w 172"/>
                <a:gd name="T49" fmla="*/ 26 h 156"/>
                <a:gd name="T50" fmla="*/ 46 w 172"/>
                <a:gd name="T51" fmla="*/ 16 h 156"/>
                <a:gd name="T52" fmla="*/ 64 w 172"/>
                <a:gd name="T53" fmla="*/ 10 h 156"/>
                <a:gd name="T54" fmla="*/ 84 w 172"/>
                <a:gd name="T55" fmla="*/ 8 h 156"/>
                <a:gd name="T56" fmla="*/ 172 w 172"/>
                <a:gd name="T57" fmla="*/ 0 h 156"/>
                <a:gd name="T58" fmla="*/ 172 w 172"/>
                <a:gd name="T59" fmla="*/ 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2" h="156">
                  <a:moveTo>
                    <a:pt x="172" y="52"/>
                  </a:moveTo>
                  <a:lnTo>
                    <a:pt x="172" y="52"/>
                  </a:lnTo>
                  <a:lnTo>
                    <a:pt x="170" y="74"/>
                  </a:lnTo>
                  <a:lnTo>
                    <a:pt x="164" y="94"/>
                  </a:lnTo>
                  <a:lnTo>
                    <a:pt x="154" y="112"/>
                  </a:lnTo>
                  <a:lnTo>
                    <a:pt x="142" y="128"/>
                  </a:lnTo>
                  <a:lnTo>
                    <a:pt x="126" y="140"/>
                  </a:lnTo>
                  <a:lnTo>
                    <a:pt x="110" y="148"/>
                  </a:lnTo>
                  <a:lnTo>
                    <a:pt x="90" y="154"/>
                  </a:lnTo>
                  <a:lnTo>
                    <a:pt x="70" y="156"/>
                  </a:lnTo>
                  <a:lnTo>
                    <a:pt x="70" y="156"/>
                  </a:lnTo>
                  <a:lnTo>
                    <a:pt x="54" y="154"/>
                  </a:lnTo>
                  <a:lnTo>
                    <a:pt x="42" y="150"/>
                  </a:lnTo>
                  <a:lnTo>
                    <a:pt x="30" y="144"/>
                  </a:lnTo>
                  <a:lnTo>
                    <a:pt x="20" y="136"/>
                  </a:lnTo>
                  <a:lnTo>
                    <a:pt x="10" y="126"/>
                  </a:lnTo>
                  <a:lnTo>
                    <a:pt x="6" y="116"/>
                  </a:lnTo>
                  <a:lnTo>
                    <a:pt x="2" y="104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2" y="76"/>
                  </a:lnTo>
                  <a:lnTo>
                    <a:pt x="4" y="62"/>
                  </a:lnTo>
                  <a:lnTo>
                    <a:pt x="12" y="48"/>
                  </a:lnTo>
                  <a:lnTo>
                    <a:pt x="20" y="36"/>
                  </a:lnTo>
                  <a:lnTo>
                    <a:pt x="32" y="26"/>
                  </a:lnTo>
                  <a:lnTo>
                    <a:pt x="46" y="16"/>
                  </a:lnTo>
                  <a:lnTo>
                    <a:pt x="64" y="10"/>
                  </a:lnTo>
                  <a:lnTo>
                    <a:pt x="84" y="8"/>
                  </a:lnTo>
                  <a:lnTo>
                    <a:pt x="172" y="0"/>
                  </a:lnTo>
                  <a:lnTo>
                    <a:pt x="172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1"/>
            <p:cNvSpPr>
              <a:spLocks/>
            </p:cNvSpPr>
            <p:nvPr userDrawn="1"/>
          </p:nvSpPr>
          <p:spPr bwMode="auto">
            <a:xfrm>
              <a:off x="11538563" y="683735"/>
              <a:ext cx="100313" cy="101233"/>
            </a:xfrm>
            <a:custGeom>
              <a:avLst/>
              <a:gdLst>
                <a:gd name="T0" fmla="*/ 134 w 218"/>
                <a:gd name="T1" fmla="*/ 194 h 220"/>
                <a:gd name="T2" fmla="*/ 218 w 218"/>
                <a:gd name="T3" fmla="*/ 110 h 220"/>
                <a:gd name="T4" fmla="*/ 108 w 218"/>
                <a:gd name="T5" fmla="*/ 0 h 220"/>
                <a:gd name="T6" fmla="*/ 0 w 218"/>
                <a:gd name="T7" fmla="*/ 110 h 220"/>
                <a:gd name="T8" fmla="*/ 108 w 218"/>
                <a:gd name="T9" fmla="*/ 220 h 220"/>
                <a:gd name="T10" fmla="*/ 134 w 218"/>
                <a:gd name="T11" fmla="*/ 1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220">
                  <a:moveTo>
                    <a:pt x="134" y="194"/>
                  </a:moveTo>
                  <a:lnTo>
                    <a:pt x="218" y="110"/>
                  </a:lnTo>
                  <a:lnTo>
                    <a:pt x="108" y="0"/>
                  </a:lnTo>
                  <a:lnTo>
                    <a:pt x="0" y="110"/>
                  </a:lnTo>
                  <a:lnTo>
                    <a:pt x="108" y="220"/>
                  </a:lnTo>
                  <a:lnTo>
                    <a:pt x="134" y="1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2"/>
            <p:cNvSpPr>
              <a:spLocks/>
            </p:cNvSpPr>
            <p:nvPr userDrawn="1"/>
          </p:nvSpPr>
          <p:spPr bwMode="auto">
            <a:xfrm>
              <a:off x="10777472" y="356107"/>
              <a:ext cx="101233" cy="100313"/>
            </a:xfrm>
            <a:custGeom>
              <a:avLst/>
              <a:gdLst>
                <a:gd name="T0" fmla="*/ 220 w 220"/>
                <a:gd name="T1" fmla="*/ 110 h 218"/>
                <a:gd name="T2" fmla="*/ 110 w 220"/>
                <a:gd name="T3" fmla="*/ 0 h 218"/>
                <a:gd name="T4" fmla="*/ 0 w 220"/>
                <a:gd name="T5" fmla="*/ 110 h 218"/>
                <a:gd name="T6" fmla="*/ 110 w 220"/>
                <a:gd name="T7" fmla="*/ 218 h 218"/>
                <a:gd name="T8" fmla="*/ 136 w 220"/>
                <a:gd name="T9" fmla="*/ 194 h 218"/>
                <a:gd name="T10" fmla="*/ 220 w 220"/>
                <a:gd name="T11" fmla="*/ 1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18">
                  <a:moveTo>
                    <a:pt x="220" y="110"/>
                  </a:moveTo>
                  <a:lnTo>
                    <a:pt x="110" y="0"/>
                  </a:lnTo>
                  <a:lnTo>
                    <a:pt x="0" y="110"/>
                  </a:lnTo>
                  <a:lnTo>
                    <a:pt x="110" y="218"/>
                  </a:lnTo>
                  <a:lnTo>
                    <a:pt x="136" y="194"/>
                  </a:lnTo>
                  <a:lnTo>
                    <a:pt x="220" y="1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636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009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58C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26B6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57041" y="1694724"/>
            <a:ext cx="10360501" cy="989155"/>
          </a:xfrm>
        </p:spPr>
        <p:txBody>
          <a:bodyPr anchor="b"/>
          <a:lstStyle>
            <a:lvl1pPr algn="l">
              <a:lnSpc>
                <a:spcPct val="100000"/>
              </a:lnSpc>
              <a:defRPr sz="6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7041" y="2507133"/>
            <a:ext cx="10360501" cy="1092936"/>
          </a:xfrm>
          <a:prstGeom prst="rect">
            <a:avLst/>
          </a:prstGeom>
        </p:spPr>
        <p:txBody>
          <a:bodyPr tIns="0" bIns="0" anchor="t"/>
          <a:lstStyle>
            <a:lvl1pPr marL="0" indent="0">
              <a:buNone/>
              <a:defRPr sz="45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bg1"/>
                </a:solidFill>
              </a:rPr>
              <a:t>Copyright © 2018 JDA Software Group,</a:t>
            </a:r>
            <a:r>
              <a:rPr lang="en-US" sz="800" baseline="0" dirty="0">
                <a:solidFill>
                  <a:schemeClr val="bg1"/>
                </a:solidFill>
              </a:rPr>
              <a:t> Inc. Confidential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10800893" y="334940"/>
            <a:ext cx="904658" cy="577030"/>
            <a:chOff x="10734218" y="334940"/>
            <a:chExt cx="904658" cy="577030"/>
          </a:xfrm>
        </p:grpSpPr>
        <p:sp>
          <p:nvSpPr>
            <p:cNvPr id="25" name="Freeform 5"/>
            <p:cNvSpPr>
              <a:spLocks noEditPoints="1"/>
            </p:cNvSpPr>
            <p:nvPr userDrawn="1"/>
          </p:nvSpPr>
          <p:spPr bwMode="auto">
            <a:xfrm>
              <a:off x="10734218" y="334940"/>
              <a:ext cx="904658" cy="577030"/>
            </a:xfrm>
            <a:custGeom>
              <a:avLst/>
              <a:gdLst>
                <a:gd name="T0" fmla="*/ 52 w 1966"/>
                <a:gd name="T1" fmla="*/ 1130 h 1254"/>
                <a:gd name="T2" fmla="*/ 106 w 1966"/>
                <a:gd name="T3" fmla="*/ 1070 h 1254"/>
                <a:gd name="T4" fmla="*/ 124 w 1966"/>
                <a:gd name="T5" fmla="*/ 994 h 1254"/>
                <a:gd name="T6" fmla="*/ 298 w 1966"/>
                <a:gd name="T7" fmla="*/ 986 h 1254"/>
                <a:gd name="T8" fmla="*/ 272 w 1966"/>
                <a:gd name="T9" fmla="*/ 1106 h 1254"/>
                <a:gd name="T10" fmla="*/ 208 w 1966"/>
                <a:gd name="T11" fmla="*/ 1194 h 1254"/>
                <a:gd name="T12" fmla="*/ 122 w 1966"/>
                <a:gd name="T13" fmla="*/ 1248 h 1254"/>
                <a:gd name="T14" fmla="*/ 848 w 1966"/>
                <a:gd name="T15" fmla="*/ 370 h 1254"/>
                <a:gd name="T16" fmla="*/ 786 w 1966"/>
                <a:gd name="T17" fmla="*/ 340 h 1254"/>
                <a:gd name="T18" fmla="*/ 694 w 1966"/>
                <a:gd name="T19" fmla="*/ 326 h 1254"/>
                <a:gd name="T20" fmla="*/ 548 w 1966"/>
                <a:gd name="T21" fmla="*/ 362 h 1254"/>
                <a:gd name="T22" fmla="*/ 440 w 1966"/>
                <a:gd name="T23" fmla="*/ 460 h 1254"/>
                <a:gd name="T24" fmla="*/ 390 w 1966"/>
                <a:gd name="T25" fmla="*/ 610 h 1254"/>
                <a:gd name="T26" fmla="*/ 402 w 1966"/>
                <a:gd name="T27" fmla="*/ 750 h 1254"/>
                <a:gd name="T28" fmla="*/ 480 w 1966"/>
                <a:gd name="T29" fmla="*/ 880 h 1254"/>
                <a:gd name="T30" fmla="*/ 598 w 1966"/>
                <a:gd name="T31" fmla="*/ 950 h 1254"/>
                <a:gd name="T32" fmla="*/ 710 w 1966"/>
                <a:gd name="T33" fmla="*/ 960 h 1254"/>
                <a:gd name="T34" fmla="*/ 832 w 1966"/>
                <a:gd name="T35" fmla="*/ 910 h 1254"/>
                <a:gd name="T36" fmla="*/ 1016 w 1966"/>
                <a:gd name="T37" fmla="*/ 944 h 1254"/>
                <a:gd name="T38" fmla="*/ 816 w 1966"/>
                <a:gd name="T39" fmla="*/ 788 h 1254"/>
                <a:gd name="T40" fmla="*/ 720 w 1966"/>
                <a:gd name="T41" fmla="*/ 820 h 1254"/>
                <a:gd name="T42" fmla="*/ 656 w 1966"/>
                <a:gd name="T43" fmla="*/ 806 h 1254"/>
                <a:gd name="T44" fmla="*/ 594 w 1966"/>
                <a:gd name="T45" fmla="*/ 758 h 1254"/>
                <a:gd name="T46" fmla="*/ 562 w 1966"/>
                <a:gd name="T47" fmla="*/ 684 h 1254"/>
                <a:gd name="T48" fmla="*/ 562 w 1966"/>
                <a:gd name="T49" fmla="*/ 612 h 1254"/>
                <a:gd name="T50" fmla="*/ 594 w 1966"/>
                <a:gd name="T51" fmla="*/ 538 h 1254"/>
                <a:gd name="T52" fmla="*/ 656 w 1966"/>
                <a:gd name="T53" fmla="*/ 490 h 1254"/>
                <a:gd name="T54" fmla="*/ 720 w 1966"/>
                <a:gd name="T55" fmla="*/ 476 h 1254"/>
                <a:gd name="T56" fmla="*/ 818 w 1966"/>
                <a:gd name="T57" fmla="*/ 504 h 1254"/>
                <a:gd name="T58" fmla="*/ 1674 w 1966"/>
                <a:gd name="T59" fmla="*/ 868 h 1254"/>
                <a:gd name="T60" fmla="*/ 1622 w 1966"/>
                <a:gd name="T61" fmla="*/ 832 h 1254"/>
                <a:gd name="T62" fmla="*/ 1602 w 1966"/>
                <a:gd name="T63" fmla="*/ 542 h 1254"/>
                <a:gd name="T64" fmla="*/ 1584 w 1966"/>
                <a:gd name="T65" fmla="*/ 448 h 1254"/>
                <a:gd name="T66" fmla="*/ 1512 w 1966"/>
                <a:gd name="T67" fmla="*/ 368 h 1254"/>
                <a:gd name="T68" fmla="*/ 1398 w 1966"/>
                <a:gd name="T69" fmla="*/ 328 h 1254"/>
                <a:gd name="T70" fmla="*/ 1286 w 1966"/>
                <a:gd name="T71" fmla="*/ 328 h 1254"/>
                <a:gd name="T72" fmla="*/ 1158 w 1966"/>
                <a:gd name="T73" fmla="*/ 366 h 1254"/>
                <a:gd name="T74" fmla="*/ 1206 w 1966"/>
                <a:gd name="T75" fmla="*/ 490 h 1254"/>
                <a:gd name="T76" fmla="*/ 1314 w 1966"/>
                <a:gd name="T77" fmla="*/ 464 h 1254"/>
                <a:gd name="T78" fmla="*/ 1400 w 1966"/>
                <a:gd name="T79" fmla="*/ 474 h 1254"/>
                <a:gd name="T80" fmla="*/ 1438 w 1966"/>
                <a:gd name="T81" fmla="*/ 536 h 1254"/>
                <a:gd name="T82" fmla="*/ 1270 w 1966"/>
                <a:gd name="T83" fmla="*/ 580 h 1254"/>
                <a:gd name="T84" fmla="*/ 1182 w 1966"/>
                <a:gd name="T85" fmla="*/ 622 h 1254"/>
                <a:gd name="T86" fmla="*/ 1124 w 1966"/>
                <a:gd name="T87" fmla="*/ 692 h 1254"/>
                <a:gd name="T88" fmla="*/ 1108 w 1966"/>
                <a:gd name="T89" fmla="*/ 768 h 1254"/>
                <a:gd name="T90" fmla="*/ 1132 w 1966"/>
                <a:gd name="T91" fmla="*/ 864 h 1254"/>
                <a:gd name="T92" fmla="*/ 1196 w 1966"/>
                <a:gd name="T93" fmla="*/ 932 h 1254"/>
                <a:gd name="T94" fmla="*/ 1286 w 1966"/>
                <a:gd name="T95" fmla="*/ 962 h 1254"/>
                <a:gd name="T96" fmla="*/ 1380 w 1966"/>
                <a:gd name="T97" fmla="*/ 952 h 1254"/>
                <a:gd name="T98" fmla="*/ 1464 w 1966"/>
                <a:gd name="T99" fmla="*/ 882 h 1254"/>
                <a:gd name="T100" fmla="*/ 1502 w 1966"/>
                <a:gd name="T101" fmla="*/ 938 h 1254"/>
                <a:gd name="T102" fmla="*/ 1674 w 1966"/>
                <a:gd name="T103" fmla="*/ 868 h 1254"/>
                <a:gd name="T104" fmla="*/ 1420 w 1966"/>
                <a:gd name="T105" fmla="*/ 790 h 1254"/>
                <a:gd name="T106" fmla="*/ 1336 w 1966"/>
                <a:gd name="T107" fmla="*/ 834 h 1254"/>
                <a:gd name="T108" fmla="*/ 1286 w 1966"/>
                <a:gd name="T109" fmla="*/ 814 h 1254"/>
                <a:gd name="T110" fmla="*/ 1266 w 1966"/>
                <a:gd name="T111" fmla="*/ 768 h 1254"/>
                <a:gd name="T112" fmla="*/ 1298 w 1966"/>
                <a:gd name="T113" fmla="*/ 704 h 1254"/>
                <a:gd name="T114" fmla="*/ 1438 w 1966"/>
                <a:gd name="T115" fmla="*/ 730 h 1254"/>
                <a:gd name="T116" fmla="*/ 1856 w 1966"/>
                <a:gd name="T117" fmla="*/ 978 h 1254"/>
                <a:gd name="T118" fmla="*/ 204 w 1966"/>
                <a:gd name="T119" fmla="*/ 26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66" h="1254">
                  <a:moveTo>
                    <a:pt x="104" y="1254"/>
                  </a:moveTo>
                  <a:lnTo>
                    <a:pt x="0" y="1152"/>
                  </a:lnTo>
                  <a:lnTo>
                    <a:pt x="0" y="1152"/>
                  </a:lnTo>
                  <a:lnTo>
                    <a:pt x="28" y="1142"/>
                  </a:lnTo>
                  <a:lnTo>
                    <a:pt x="52" y="1130"/>
                  </a:lnTo>
                  <a:lnTo>
                    <a:pt x="74" y="1114"/>
                  </a:lnTo>
                  <a:lnTo>
                    <a:pt x="82" y="1104"/>
                  </a:lnTo>
                  <a:lnTo>
                    <a:pt x="92" y="1094"/>
                  </a:lnTo>
                  <a:lnTo>
                    <a:pt x="98" y="1084"/>
                  </a:lnTo>
                  <a:lnTo>
                    <a:pt x="106" y="1070"/>
                  </a:lnTo>
                  <a:lnTo>
                    <a:pt x="112" y="1058"/>
                  </a:lnTo>
                  <a:lnTo>
                    <a:pt x="116" y="1044"/>
                  </a:lnTo>
                  <a:lnTo>
                    <a:pt x="120" y="1028"/>
                  </a:lnTo>
                  <a:lnTo>
                    <a:pt x="124" y="1012"/>
                  </a:lnTo>
                  <a:lnTo>
                    <a:pt x="124" y="994"/>
                  </a:lnTo>
                  <a:lnTo>
                    <a:pt x="126" y="976"/>
                  </a:lnTo>
                  <a:lnTo>
                    <a:pt x="126" y="344"/>
                  </a:lnTo>
                  <a:lnTo>
                    <a:pt x="298" y="344"/>
                  </a:lnTo>
                  <a:lnTo>
                    <a:pt x="298" y="986"/>
                  </a:lnTo>
                  <a:lnTo>
                    <a:pt x="298" y="986"/>
                  </a:lnTo>
                  <a:lnTo>
                    <a:pt x="296" y="1012"/>
                  </a:lnTo>
                  <a:lnTo>
                    <a:pt x="292" y="1036"/>
                  </a:lnTo>
                  <a:lnTo>
                    <a:pt x="288" y="1060"/>
                  </a:lnTo>
                  <a:lnTo>
                    <a:pt x="280" y="1084"/>
                  </a:lnTo>
                  <a:lnTo>
                    <a:pt x="272" y="1106"/>
                  </a:lnTo>
                  <a:lnTo>
                    <a:pt x="262" y="1126"/>
                  </a:lnTo>
                  <a:lnTo>
                    <a:pt x="250" y="1144"/>
                  </a:lnTo>
                  <a:lnTo>
                    <a:pt x="238" y="1162"/>
                  </a:lnTo>
                  <a:lnTo>
                    <a:pt x="224" y="1178"/>
                  </a:lnTo>
                  <a:lnTo>
                    <a:pt x="208" y="1194"/>
                  </a:lnTo>
                  <a:lnTo>
                    <a:pt x="192" y="1208"/>
                  </a:lnTo>
                  <a:lnTo>
                    <a:pt x="176" y="1220"/>
                  </a:lnTo>
                  <a:lnTo>
                    <a:pt x="158" y="1230"/>
                  </a:lnTo>
                  <a:lnTo>
                    <a:pt x="140" y="1240"/>
                  </a:lnTo>
                  <a:lnTo>
                    <a:pt x="122" y="1248"/>
                  </a:lnTo>
                  <a:lnTo>
                    <a:pt x="104" y="1254"/>
                  </a:lnTo>
                  <a:close/>
                  <a:moveTo>
                    <a:pt x="1016" y="944"/>
                  </a:moveTo>
                  <a:lnTo>
                    <a:pt x="1016" y="0"/>
                  </a:lnTo>
                  <a:lnTo>
                    <a:pt x="848" y="0"/>
                  </a:lnTo>
                  <a:lnTo>
                    <a:pt x="848" y="370"/>
                  </a:lnTo>
                  <a:lnTo>
                    <a:pt x="848" y="370"/>
                  </a:lnTo>
                  <a:lnTo>
                    <a:pt x="838" y="362"/>
                  </a:lnTo>
                  <a:lnTo>
                    <a:pt x="824" y="354"/>
                  </a:lnTo>
                  <a:lnTo>
                    <a:pt x="806" y="348"/>
                  </a:lnTo>
                  <a:lnTo>
                    <a:pt x="786" y="340"/>
                  </a:lnTo>
                  <a:lnTo>
                    <a:pt x="764" y="334"/>
                  </a:lnTo>
                  <a:lnTo>
                    <a:pt x="742" y="330"/>
                  </a:lnTo>
                  <a:lnTo>
                    <a:pt x="718" y="328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62" y="328"/>
                  </a:lnTo>
                  <a:lnTo>
                    <a:pt x="632" y="332"/>
                  </a:lnTo>
                  <a:lnTo>
                    <a:pt x="602" y="340"/>
                  </a:lnTo>
                  <a:lnTo>
                    <a:pt x="574" y="350"/>
                  </a:lnTo>
                  <a:lnTo>
                    <a:pt x="548" y="362"/>
                  </a:lnTo>
                  <a:lnTo>
                    <a:pt x="522" y="376"/>
                  </a:lnTo>
                  <a:lnTo>
                    <a:pt x="498" y="394"/>
                  </a:lnTo>
                  <a:lnTo>
                    <a:pt x="478" y="414"/>
                  </a:lnTo>
                  <a:lnTo>
                    <a:pt x="458" y="436"/>
                  </a:lnTo>
                  <a:lnTo>
                    <a:pt x="440" y="460"/>
                  </a:lnTo>
                  <a:lnTo>
                    <a:pt x="424" y="486"/>
                  </a:lnTo>
                  <a:lnTo>
                    <a:pt x="412" y="514"/>
                  </a:lnTo>
                  <a:lnTo>
                    <a:pt x="402" y="544"/>
                  </a:lnTo>
                  <a:lnTo>
                    <a:pt x="394" y="576"/>
                  </a:lnTo>
                  <a:lnTo>
                    <a:pt x="390" y="610"/>
                  </a:lnTo>
                  <a:lnTo>
                    <a:pt x="388" y="644"/>
                  </a:lnTo>
                  <a:lnTo>
                    <a:pt x="388" y="644"/>
                  </a:lnTo>
                  <a:lnTo>
                    <a:pt x="390" y="682"/>
                  </a:lnTo>
                  <a:lnTo>
                    <a:pt x="394" y="718"/>
                  </a:lnTo>
                  <a:lnTo>
                    <a:pt x="402" y="750"/>
                  </a:lnTo>
                  <a:lnTo>
                    <a:pt x="414" y="782"/>
                  </a:lnTo>
                  <a:lnTo>
                    <a:pt x="426" y="810"/>
                  </a:lnTo>
                  <a:lnTo>
                    <a:pt x="442" y="836"/>
                  </a:lnTo>
                  <a:lnTo>
                    <a:pt x="460" y="860"/>
                  </a:lnTo>
                  <a:lnTo>
                    <a:pt x="480" y="880"/>
                  </a:lnTo>
                  <a:lnTo>
                    <a:pt x="500" y="898"/>
                  </a:lnTo>
                  <a:lnTo>
                    <a:pt x="524" y="916"/>
                  </a:lnTo>
                  <a:lnTo>
                    <a:pt x="548" y="930"/>
                  </a:lnTo>
                  <a:lnTo>
                    <a:pt x="572" y="940"/>
                  </a:lnTo>
                  <a:lnTo>
                    <a:pt x="598" y="950"/>
                  </a:lnTo>
                  <a:lnTo>
                    <a:pt x="624" y="956"/>
                  </a:lnTo>
                  <a:lnTo>
                    <a:pt x="652" y="960"/>
                  </a:lnTo>
                  <a:lnTo>
                    <a:pt x="678" y="960"/>
                  </a:lnTo>
                  <a:lnTo>
                    <a:pt x="678" y="960"/>
                  </a:lnTo>
                  <a:lnTo>
                    <a:pt x="710" y="960"/>
                  </a:lnTo>
                  <a:lnTo>
                    <a:pt x="740" y="954"/>
                  </a:lnTo>
                  <a:lnTo>
                    <a:pt x="766" y="948"/>
                  </a:lnTo>
                  <a:lnTo>
                    <a:pt x="792" y="936"/>
                  </a:lnTo>
                  <a:lnTo>
                    <a:pt x="814" y="924"/>
                  </a:lnTo>
                  <a:lnTo>
                    <a:pt x="832" y="910"/>
                  </a:lnTo>
                  <a:lnTo>
                    <a:pt x="850" y="892"/>
                  </a:lnTo>
                  <a:lnTo>
                    <a:pt x="862" y="872"/>
                  </a:lnTo>
                  <a:lnTo>
                    <a:pt x="864" y="872"/>
                  </a:lnTo>
                  <a:lnTo>
                    <a:pt x="864" y="944"/>
                  </a:lnTo>
                  <a:lnTo>
                    <a:pt x="1016" y="944"/>
                  </a:lnTo>
                  <a:close/>
                  <a:moveTo>
                    <a:pt x="848" y="752"/>
                  </a:moveTo>
                  <a:lnTo>
                    <a:pt x="848" y="752"/>
                  </a:lnTo>
                  <a:lnTo>
                    <a:pt x="840" y="764"/>
                  </a:lnTo>
                  <a:lnTo>
                    <a:pt x="828" y="776"/>
                  </a:lnTo>
                  <a:lnTo>
                    <a:pt x="816" y="788"/>
                  </a:lnTo>
                  <a:lnTo>
                    <a:pt x="800" y="798"/>
                  </a:lnTo>
                  <a:lnTo>
                    <a:pt x="784" y="806"/>
                  </a:lnTo>
                  <a:lnTo>
                    <a:pt x="764" y="814"/>
                  </a:lnTo>
                  <a:lnTo>
                    <a:pt x="744" y="818"/>
                  </a:lnTo>
                  <a:lnTo>
                    <a:pt x="720" y="820"/>
                  </a:lnTo>
                  <a:lnTo>
                    <a:pt x="720" y="820"/>
                  </a:lnTo>
                  <a:lnTo>
                    <a:pt x="704" y="818"/>
                  </a:lnTo>
                  <a:lnTo>
                    <a:pt x="686" y="816"/>
                  </a:lnTo>
                  <a:lnTo>
                    <a:pt x="672" y="812"/>
                  </a:lnTo>
                  <a:lnTo>
                    <a:pt x="656" y="806"/>
                  </a:lnTo>
                  <a:lnTo>
                    <a:pt x="642" y="800"/>
                  </a:lnTo>
                  <a:lnTo>
                    <a:pt x="628" y="792"/>
                  </a:lnTo>
                  <a:lnTo>
                    <a:pt x="616" y="782"/>
                  </a:lnTo>
                  <a:lnTo>
                    <a:pt x="604" y="770"/>
                  </a:lnTo>
                  <a:lnTo>
                    <a:pt x="594" y="758"/>
                  </a:lnTo>
                  <a:lnTo>
                    <a:pt x="586" y="746"/>
                  </a:lnTo>
                  <a:lnTo>
                    <a:pt x="578" y="732"/>
                  </a:lnTo>
                  <a:lnTo>
                    <a:pt x="572" y="716"/>
                  </a:lnTo>
                  <a:lnTo>
                    <a:pt x="566" y="700"/>
                  </a:lnTo>
                  <a:lnTo>
                    <a:pt x="562" y="684"/>
                  </a:lnTo>
                  <a:lnTo>
                    <a:pt x="560" y="666"/>
                  </a:lnTo>
                  <a:lnTo>
                    <a:pt x="558" y="648"/>
                  </a:lnTo>
                  <a:lnTo>
                    <a:pt x="558" y="648"/>
                  </a:lnTo>
                  <a:lnTo>
                    <a:pt x="560" y="630"/>
                  </a:lnTo>
                  <a:lnTo>
                    <a:pt x="562" y="612"/>
                  </a:lnTo>
                  <a:lnTo>
                    <a:pt x="566" y="596"/>
                  </a:lnTo>
                  <a:lnTo>
                    <a:pt x="572" y="580"/>
                  </a:lnTo>
                  <a:lnTo>
                    <a:pt x="578" y="564"/>
                  </a:lnTo>
                  <a:lnTo>
                    <a:pt x="586" y="550"/>
                  </a:lnTo>
                  <a:lnTo>
                    <a:pt x="594" y="538"/>
                  </a:lnTo>
                  <a:lnTo>
                    <a:pt x="604" y="526"/>
                  </a:lnTo>
                  <a:lnTo>
                    <a:pt x="616" y="514"/>
                  </a:lnTo>
                  <a:lnTo>
                    <a:pt x="628" y="504"/>
                  </a:lnTo>
                  <a:lnTo>
                    <a:pt x="642" y="496"/>
                  </a:lnTo>
                  <a:lnTo>
                    <a:pt x="656" y="490"/>
                  </a:lnTo>
                  <a:lnTo>
                    <a:pt x="672" y="484"/>
                  </a:lnTo>
                  <a:lnTo>
                    <a:pt x="686" y="480"/>
                  </a:lnTo>
                  <a:lnTo>
                    <a:pt x="704" y="478"/>
                  </a:lnTo>
                  <a:lnTo>
                    <a:pt x="720" y="476"/>
                  </a:lnTo>
                  <a:lnTo>
                    <a:pt x="720" y="476"/>
                  </a:lnTo>
                  <a:lnTo>
                    <a:pt x="744" y="478"/>
                  </a:lnTo>
                  <a:lnTo>
                    <a:pt x="766" y="482"/>
                  </a:lnTo>
                  <a:lnTo>
                    <a:pt x="786" y="488"/>
                  </a:lnTo>
                  <a:lnTo>
                    <a:pt x="802" y="496"/>
                  </a:lnTo>
                  <a:lnTo>
                    <a:pt x="818" y="504"/>
                  </a:lnTo>
                  <a:lnTo>
                    <a:pt x="830" y="514"/>
                  </a:lnTo>
                  <a:lnTo>
                    <a:pt x="840" y="524"/>
                  </a:lnTo>
                  <a:lnTo>
                    <a:pt x="848" y="532"/>
                  </a:lnTo>
                  <a:lnTo>
                    <a:pt x="848" y="752"/>
                  </a:lnTo>
                  <a:close/>
                  <a:moveTo>
                    <a:pt x="1674" y="868"/>
                  </a:moveTo>
                  <a:lnTo>
                    <a:pt x="1674" y="868"/>
                  </a:lnTo>
                  <a:lnTo>
                    <a:pt x="1658" y="862"/>
                  </a:lnTo>
                  <a:lnTo>
                    <a:pt x="1644" y="854"/>
                  </a:lnTo>
                  <a:lnTo>
                    <a:pt x="1632" y="844"/>
                  </a:lnTo>
                  <a:lnTo>
                    <a:pt x="1622" y="832"/>
                  </a:lnTo>
                  <a:lnTo>
                    <a:pt x="1614" y="816"/>
                  </a:lnTo>
                  <a:lnTo>
                    <a:pt x="1608" y="798"/>
                  </a:lnTo>
                  <a:lnTo>
                    <a:pt x="1604" y="778"/>
                  </a:lnTo>
                  <a:lnTo>
                    <a:pt x="1602" y="754"/>
                  </a:lnTo>
                  <a:lnTo>
                    <a:pt x="1602" y="542"/>
                  </a:lnTo>
                  <a:lnTo>
                    <a:pt x="1602" y="542"/>
                  </a:lnTo>
                  <a:lnTo>
                    <a:pt x="1602" y="516"/>
                  </a:lnTo>
                  <a:lnTo>
                    <a:pt x="1598" y="492"/>
                  </a:lnTo>
                  <a:lnTo>
                    <a:pt x="1592" y="470"/>
                  </a:lnTo>
                  <a:lnTo>
                    <a:pt x="1584" y="448"/>
                  </a:lnTo>
                  <a:lnTo>
                    <a:pt x="1574" y="428"/>
                  </a:lnTo>
                  <a:lnTo>
                    <a:pt x="1560" y="410"/>
                  </a:lnTo>
                  <a:lnTo>
                    <a:pt x="1546" y="394"/>
                  </a:lnTo>
                  <a:lnTo>
                    <a:pt x="1530" y="380"/>
                  </a:lnTo>
                  <a:lnTo>
                    <a:pt x="1512" y="368"/>
                  </a:lnTo>
                  <a:lnTo>
                    <a:pt x="1492" y="356"/>
                  </a:lnTo>
                  <a:lnTo>
                    <a:pt x="1472" y="346"/>
                  </a:lnTo>
                  <a:lnTo>
                    <a:pt x="1448" y="340"/>
                  </a:lnTo>
                  <a:lnTo>
                    <a:pt x="1424" y="334"/>
                  </a:lnTo>
                  <a:lnTo>
                    <a:pt x="1398" y="328"/>
                  </a:lnTo>
                  <a:lnTo>
                    <a:pt x="1372" y="326"/>
                  </a:lnTo>
                  <a:lnTo>
                    <a:pt x="1344" y="326"/>
                  </a:lnTo>
                  <a:lnTo>
                    <a:pt x="1344" y="326"/>
                  </a:lnTo>
                  <a:lnTo>
                    <a:pt x="1316" y="326"/>
                  </a:lnTo>
                  <a:lnTo>
                    <a:pt x="1286" y="328"/>
                  </a:lnTo>
                  <a:lnTo>
                    <a:pt x="1258" y="334"/>
                  </a:lnTo>
                  <a:lnTo>
                    <a:pt x="1232" y="340"/>
                  </a:lnTo>
                  <a:lnTo>
                    <a:pt x="1206" y="346"/>
                  </a:lnTo>
                  <a:lnTo>
                    <a:pt x="1180" y="356"/>
                  </a:lnTo>
                  <a:lnTo>
                    <a:pt x="1158" y="366"/>
                  </a:lnTo>
                  <a:lnTo>
                    <a:pt x="1138" y="378"/>
                  </a:lnTo>
                  <a:lnTo>
                    <a:pt x="1170" y="510"/>
                  </a:lnTo>
                  <a:lnTo>
                    <a:pt x="1170" y="510"/>
                  </a:lnTo>
                  <a:lnTo>
                    <a:pt x="1186" y="500"/>
                  </a:lnTo>
                  <a:lnTo>
                    <a:pt x="1206" y="490"/>
                  </a:lnTo>
                  <a:lnTo>
                    <a:pt x="1226" y="482"/>
                  </a:lnTo>
                  <a:lnTo>
                    <a:pt x="1246" y="476"/>
                  </a:lnTo>
                  <a:lnTo>
                    <a:pt x="1268" y="470"/>
                  </a:lnTo>
                  <a:lnTo>
                    <a:pt x="1292" y="466"/>
                  </a:lnTo>
                  <a:lnTo>
                    <a:pt x="1314" y="464"/>
                  </a:lnTo>
                  <a:lnTo>
                    <a:pt x="1336" y="462"/>
                  </a:lnTo>
                  <a:lnTo>
                    <a:pt x="1336" y="462"/>
                  </a:lnTo>
                  <a:lnTo>
                    <a:pt x="1360" y="464"/>
                  </a:lnTo>
                  <a:lnTo>
                    <a:pt x="1382" y="468"/>
                  </a:lnTo>
                  <a:lnTo>
                    <a:pt x="1400" y="474"/>
                  </a:lnTo>
                  <a:lnTo>
                    <a:pt x="1414" y="484"/>
                  </a:lnTo>
                  <a:lnTo>
                    <a:pt x="1424" y="494"/>
                  </a:lnTo>
                  <a:lnTo>
                    <a:pt x="1432" y="506"/>
                  </a:lnTo>
                  <a:lnTo>
                    <a:pt x="1436" y="520"/>
                  </a:lnTo>
                  <a:lnTo>
                    <a:pt x="1438" y="536"/>
                  </a:lnTo>
                  <a:lnTo>
                    <a:pt x="1438" y="562"/>
                  </a:lnTo>
                  <a:lnTo>
                    <a:pt x="1312" y="574"/>
                  </a:lnTo>
                  <a:lnTo>
                    <a:pt x="1312" y="574"/>
                  </a:lnTo>
                  <a:lnTo>
                    <a:pt x="1290" y="576"/>
                  </a:lnTo>
                  <a:lnTo>
                    <a:pt x="1270" y="580"/>
                  </a:lnTo>
                  <a:lnTo>
                    <a:pt x="1250" y="586"/>
                  </a:lnTo>
                  <a:lnTo>
                    <a:pt x="1232" y="592"/>
                  </a:lnTo>
                  <a:lnTo>
                    <a:pt x="1214" y="602"/>
                  </a:lnTo>
                  <a:lnTo>
                    <a:pt x="1196" y="610"/>
                  </a:lnTo>
                  <a:lnTo>
                    <a:pt x="1182" y="622"/>
                  </a:lnTo>
                  <a:lnTo>
                    <a:pt x="1168" y="634"/>
                  </a:lnTo>
                  <a:lnTo>
                    <a:pt x="1154" y="646"/>
                  </a:lnTo>
                  <a:lnTo>
                    <a:pt x="1142" y="660"/>
                  </a:lnTo>
                  <a:lnTo>
                    <a:pt x="1132" y="676"/>
                  </a:lnTo>
                  <a:lnTo>
                    <a:pt x="1124" y="692"/>
                  </a:lnTo>
                  <a:lnTo>
                    <a:pt x="1118" y="710"/>
                  </a:lnTo>
                  <a:lnTo>
                    <a:pt x="1112" y="728"/>
                  </a:lnTo>
                  <a:lnTo>
                    <a:pt x="1110" y="748"/>
                  </a:lnTo>
                  <a:lnTo>
                    <a:pt x="1108" y="768"/>
                  </a:lnTo>
                  <a:lnTo>
                    <a:pt x="1108" y="768"/>
                  </a:lnTo>
                  <a:lnTo>
                    <a:pt x="1110" y="790"/>
                  </a:lnTo>
                  <a:lnTo>
                    <a:pt x="1112" y="810"/>
                  </a:lnTo>
                  <a:lnTo>
                    <a:pt x="1118" y="830"/>
                  </a:lnTo>
                  <a:lnTo>
                    <a:pt x="1124" y="848"/>
                  </a:lnTo>
                  <a:lnTo>
                    <a:pt x="1132" y="864"/>
                  </a:lnTo>
                  <a:lnTo>
                    <a:pt x="1142" y="880"/>
                  </a:lnTo>
                  <a:lnTo>
                    <a:pt x="1154" y="896"/>
                  </a:lnTo>
                  <a:lnTo>
                    <a:pt x="1166" y="908"/>
                  </a:lnTo>
                  <a:lnTo>
                    <a:pt x="1180" y="920"/>
                  </a:lnTo>
                  <a:lnTo>
                    <a:pt x="1196" y="932"/>
                  </a:lnTo>
                  <a:lnTo>
                    <a:pt x="1212" y="940"/>
                  </a:lnTo>
                  <a:lnTo>
                    <a:pt x="1228" y="948"/>
                  </a:lnTo>
                  <a:lnTo>
                    <a:pt x="1246" y="954"/>
                  </a:lnTo>
                  <a:lnTo>
                    <a:pt x="1266" y="960"/>
                  </a:lnTo>
                  <a:lnTo>
                    <a:pt x="1286" y="962"/>
                  </a:lnTo>
                  <a:lnTo>
                    <a:pt x="1306" y="962"/>
                  </a:lnTo>
                  <a:lnTo>
                    <a:pt x="1306" y="962"/>
                  </a:lnTo>
                  <a:lnTo>
                    <a:pt x="1332" y="962"/>
                  </a:lnTo>
                  <a:lnTo>
                    <a:pt x="1358" y="958"/>
                  </a:lnTo>
                  <a:lnTo>
                    <a:pt x="1380" y="952"/>
                  </a:lnTo>
                  <a:lnTo>
                    <a:pt x="1402" y="944"/>
                  </a:lnTo>
                  <a:lnTo>
                    <a:pt x="1422" y="932"/>
                  </a:lnTo>
                  <a:lnTo>
                    <a:pt x="1438" y="918"/>
                  </a:lnTo>
                  <a:lnTo>
                    <a:pt x="1452" y="902"/>
                  </a:lnTo>
                  <a:lnTo>
                    <a:pt x="1464" y="882"/>
                  </a:lnTo>
                  <a:lnTo>
                    <a:pt x="1464" y="882"/>
                  </a:lnTo>
                  <a:lnTo>
                    <a:pt x="1470" y="900"/>
                  </a:lnTo>
                  <a:lnTo>
                    <a:pt x="1480" y="914"/>
                  </a:lnTo>
                  <a:lnTo>
                    <a:pt x="1490" y="928"/>
                  </a:lnTo>
                  <a:lnTo>
                    <a:pt x="1502" y="938"/>
                  </a:lnTo>
                  <a:lnTo>
                    <a:pt x="1516" y="948"/>
                  </a:lnTo>
                  <a:lnTo>
                    <a:pt x="1530" y="956"/>
                  </a:lnTo>
                  <a:lnTo>
                    <a:pt x="1544" y="962"/>
                  </a:lnTo>
                  <a:lnTo>
                    <a:pt x="1558" y="968"/>
                  </a:lnTo>
                  <a:lnTo>
                    <a:pt x="1674" y="868"/>
                  </a:lnTo>
                  <a:close/>
                  <a:moveTo>
                    <a:pt x="1438" y="730"/>
                  </a:moveTo>
                  <a:lnTo>
                    <a:pt x="1438" y="730"/>
                  </a:lnTo>
                  <a:lnTo>
                    <a:pt x="1436" y="752"/>
                  </a:lnTo>
                  <a:lnTo>
                    <a:pt x="1430" y="772"/>
                  </a:lnTo>
                  <a:lnTo>
                    <a:pt x="1420" y="790"/>
                  </a:lnTo>
                  <a:lnTo>
                    <a:pt x="1408" y="806"/>
                  </a:lnTo>
                  <a:lnTo>
                    <a:pt x="1392" y="818"/>
                  </a:lnTo>
                  <a:lnTo>
                    <a:pt x="1376" y="826"/>
                  </a:lnTo>
                  <a:lnTo>
                    <a:pt x="1356" y="832"/>
                  </a:lnTo>
                  <a:lnTo>
                    <a:pt x="1336" y="834"/>
                  </a:lnTo>
                  <a:lnTo>
                    <a:pt x="1336" y="834"/>
                  </a:lnTo>
                  <a:lnTo>
                    <a:pt x="1320" y="832"/>
                  </a:lnTo>
                  <a:lnTo>
                    <a:pt x="1308" y="828"/>
                  </a:lnTo>
                  <a:lnTo>
                    <a:pt x="1296" y="822"/>
                  </a:lnTo>
                  <a:lnTo>
                    <a:pt x="1286" y="814"/>
                  </a:lnTo>
                  <a:lnTo>
                    <a:pt x="1276" y="804"/>
                  </a:lnTo>
                  <a:lnTo>
                    <a:pt x="1272" y="794"/>
                  </a:lnTo>
                  <a:lnTo>
                    <a:pt x="1268" y="782"/>
                  </a:lnTo>
                  <a:lnTo>
                    <a:pt x="1266" y="768"/>
                  </a:lnTo>
                  <a:lnTo>
                    <a:pt x="1266" y="768"/>
                  </a:lnTo>
                  <a:lnTo>
                    <a:pt x="1268" y="754"/>
                  </a:lnTo>
                  <a:lnTo>
                    <a:pt x="1270" y="740"/>
                  </a:lnTo>
                  <a:lnTo>
                    <a:pt x="1278" y="726"/>
                  </a:lnTo>
                  <a:lnTo>
                    <a:pt x="1286" y="714"/>
                  </a:lnTo>
                  <a:lnTo>
                    <a:pt x="1298" y="704"/>
                  </a:lnTo>
                  <a:lnTo>
                    <a:pt x="1312" y="694"/>
                  </a:lnTo>
                  <a:lnTo>
                    <a:pt x="1330" y="688"/>
                  </a:lnTo>
                  <a:lnTo>
                    <a:pt x="1350" y="686"/>
                  </a:lnTo>
                  <a:lnTo>
                    <a:pt x="1438" y="678"/>
                  </a:lnTo>
                  <a:lnTo>
                    <a:pt x="1438" y="730"/>
                  </a:lnTo>
                  <a:close/>
                  <a:moveTo>
                    <a:pt x="1882" y="952"/>
                  </a:moveTo>
                  <a:lnTo>
                    <a:pt x="1966" y="868"/>
                  </a:lnTo>
                  <a:lnTo>
                    <a:pt x="1856" y="758"/>
                  </a:lnTo>
                  <a:lnTo>
                    <a:pt x="1748" y="868"/>
                  </a:lnTo>
                  <a:lnTo>
                    <a:pt x="1856" y="978"/>
                  </a:lnTo>
                  <a:lnTo>
                    <a:pt x="1882" y="952"/>
                  </a:lnTo>
                  <a:close/>
                  <a:moveTo>
                    <a:pt x="314" y="156"/>
                  </a:moveTo>
                  <a:lnTo>
                    <a:pt x="204" y="46"/>
                  </a:lnTo>
                  <a:lnTo>
                    <a:pt x="94" y="156"/>
                  </a:lnTo>
                  <a:lnTo>
                    <a:pt x="204" y="264"/>
                  </a:lnTo>
                  <a:lnTo>
                    <a:pt x="230" y="240"/>
                  </a:lnTo>
                  <a:lnTo>
                    <a:pt x="314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6"/>
            <p:cNvSpPr>
              <a:spLocks/>
            </p:cNvSpPr>
            <p:nvPr userDrawn="1"/>
          </p:nvSpPr>
          <p:spPr bwMode="auto">
            <a:xfrm>
              <a:off x="10734218" y="493232"/>
              <a:ext cx="137125" cy="418738"/>
            </a:xfrm>
            <a:custGeom>
              <a:avLst/>
              <a:gdLst>
                <a:gd name="T0" fmla="*/ 104 w 298"/>
                <a:gd name="T1" fmla="*/ 910 h 910"/>
                <a:gd name="T2" fmla="*/ 0 w 298"/>
                <a:gd name="T3" fmla="*/ 808 h 910"/>
                <a:gd name="T4" fmla="*/ 0 w 298"/>
                <a:gd name="T5" fmla="*/ 808 h 910"/>
                <a:gd name="T6" fmla="*/ 28 w 298"/>
                <a:gd name="T7" fmla="*/ 798 h 910"/>
                <a:gd name="T8" fmla="*/ 52 w 298"/>
                <a:gd name="T9" fmla="*/ 786 h 910"/>
                <a:gd name="T10" fmla="*/ 74 w 298"/>
                <a:gd name="T11" fmla="*/ 770 h 910"/>
                <a:gd name="T12" fmla="*/ 82 w 298"/>
                <a:gd name="T13" fmla="*/ 760 h 910"/>
                <a:gd name="T14" fmla="*/ 92 w 298"/>
                <a:gd name="T15" fmla="*/ 750 h 910"/>
                <a:gd name="T16" fmla="*/ 98 w 298"/>
                <a:gd name="T17" fmla="*/ 740 h 910"/>
                <a:gd name="T18" fmla="*/ 106 w 298"/>
                <a:gd name="T19" fmla="*/ 726 h 910"/>
                <a:gd name="T20" fmla="*/ 112 w 298"/>
                <a:gd name="T21" fmla="*/ 714 h 910"/>
                <a:gd name="T22" fmla="*/ 116 w 298"/>
                <a:gd name="T23" fmla="*/ 700 h 910"/>
                <a:gd name="T24" fmla="*/ 120 w 298"/>
                <a:gd name="T25" fmla="*/ 684 h 910"/>
                <a:gd name="T26" fmla="*/ 124 w 298"/>
                <a:gd name="T27" fmla="*/ 668 h 910"/>
                <a:gd name="T28" fmla="*/ 124 w 298"/>
                <a:gd name="T29" fmla="*/ 650 h 910"/>
                <a:gd name="T30" fmla="*/ 126 w 298"/>
                <a:gd name="T31" fmla="*/ 632 h 910"/>
                <a:gd name="T32" fmla="*/ 126 w 298"/>
                <a:gd name="T33" fmla="*/ 0 h 910"/>
                <a:gd name="T34" fmla="*/ 298 w 298"/>
                <a:gd name="T35" fmla="*/ 0 h 910"/>
                <a:gd name="T36" fmla="*/ 298 w 298"/>
                <a:gd name="T37" fmla="*/ 642 h 910"/>
                <a:gd name="T38" fmla="*/ 298 w 298"/>
                <a:gd name="T39" fmla="*/ 642 h 910"/>
                <a:gd name="T40" fmla="*/ 296 w 298"/>
                <a:gd name="T41" fmla="*/ 668 h 910"/>
                <a:gd name="T42" fmla="*/ 292 w 298"/>
                <a:gd name="T43" fmla="*/ 692 h 910"/>
                <a:gd name="T44" fmla="*/ 288 w 298"/>
                <a:gd name="T45" fmla="*/ 716 h 910"/>
                <a:gd name="T46" fmla="*/ 280 w 298"/>
                <a:gd name="T47" fmla="*/ 740 h 910"/>
                <a:gd name="T48" fmla="*/ 272 w 298"/>
                <a:gd name="T49" fmla="*/ 762 h 910"/>
                <a:gd name="T50" fmla="*/ 262 w 298"/>
                <a:gd name="T51" fmla="*/ 782 h 910"/>
                <a:gd name="T52" fmla="*/ 250 w 298"/>
                <a:gd name="T53" fmla="*/ 800 h 910"/>
                <a:gd name="T54" fmla="*/ 238 w 298"/>
                <a:gd name="T55" fmla="*/ 818 h 910"/>
                <a:gd name="T56" fmla="*/ 224 w 298"/>
                <a:gd name="T57" fmla="*/ 834 h 910"/>
                <a:gd name="T58" fmla="*/ 208 w 298"/>
                <a:gd name="T59" fmla="*/ 850 h 910"/>
                <a:gd name="T60" fmla="*/ 192 w 298"/>
                <a:gd name="T61" fmla="*/ 864 h 910"/>
                <a:gd name="T62" fmla="*/ 176 w 298"/>
                <a:gd name="T63" fmla="*/ 876 h 910"/>
                <a:gd name="T64" fmla="*/ 158 w 298"/>
                <a:gd name="T65" fmla="*/ 886 h 910"/>
                <a:gd name="T66" fmla="*/ 140 w 298"/>
                <a:gd name="T67" fmla="*/ 896 h 910"/>
                <a:gd name="T68" fmla="*/ 122 w 298"/>
                <a:gd name="T69" fmla="*/ 904 h 910"/>
                <a:gd name="T70" fmla="*/ 104 w 298"/>
                <a:gd name="T71" fmla="*/ 91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910">
                  <a:moveTo>
                    <a:pt x="104" y="910"/>
                  </a:moveTo>
                  <a:lnTo>
                    <a:pt x="0" y="808"/>
                  </a:lnTo>
                  <a:lnTo>
                    <a:pt x="0" y="808"/>
                  </a:lnTo>
                  <a:lnTo>
                    <a:pt x="28" y="798"/>
                  </a:lnTo>
                  <a:lnTo>
                    <a:pt x="52" y="786"/>
                  </a:lnTo>
                  <a:lnTo>
                    <a:pt x="74" y="770"/>
                  </a:lnTo>
                  <a:lnTo>
                    <a:pt x="82" y="760"/>
                  </a:lnTo>
                  <a:lnTo>
                    <a:pt x="92" y="750"/>
                  </a:lnTo>
                  <a:lnTo>
                    <a:pt x="98" y="740"/>
                  </a:lnTo>
                  <a:lnTo>
                    <a:pt x="106" y="726"/>
                  </a:lnTo>
                  <a:lnTo>
                    <a:pt x="112" y="714"/>
                  </a:lnTo>
                  <a:lnTo>
                    <a:pt x="116" y="700"/>
                  </a:lnTo>
                  <a:lnTo>
                    <a:pt x="120" y="684"/>
                  </a:lnTo>
                  <a:lnTo>
                    <a:pt x="124" y="668"/>
                  </a:lnTo>
                  <a:lnTo>
                    <a:pt x="124" y="650"/>
                  </a:lnTo>
                  <a:lnTo>
                    <a:pt x="126" y="632"/>
                  </a:lnTo>
                  <a:lnTo>
                    <a:pt x="126" y="0"/>
                  </a:lnTo>
                  <a:lnTo>
                    <a:pt x="298" y="0"/>
                  </a:lnTo>
                  <a:lnTo>
                    <a:pt x="298" y="642"/>
                  </a:lnTo>
                  <a:lnTo>
                    <a:pt x="298" y="642"/>
                  </a:lnTo>
                  <a:lnTo>
                    <a:pt x="296" y="668"/>
                  </a:lnTo>
                  <a:lnTo>
                    <a:pt x="292" y="692"/>
                  </a:lnTo>
                  <a:lnTo>
                    <a:pt x="288" y="716"/>
                  </a:lnTo>
                  <a:lnTo>
                    <a:pt x="280" y="740"/>
                  </a:lnTo>
                  <a:lnTo>
                    <a:pt x="272" y="762"/>
                  </a:lnTo>
                  <a:lnTo>
                    <a:pt x="262" y="782"/>
                  </a:lnTo>
                  <a:lnTo>
                    <a:pt x="250" y="800"/>
                  </a:lnTo>
                  <a:lnTo>
                    <a:pt x="238" y="818"/>
                  </a:lnTo>
                  <a:lnTo>
                    <a:pt x="224" y="834"/>
                  </a:lnTo>
                  <a:lnTo>
                    <a:pt x="208" y="850"/>
                  </a:lnTo>
                  <a:lnTo>
                    <a:pt x="192" y="864"/>
                  </a:lnTo>
                  <a:lnTo>
                    <a:pt x="176" y="876"/>
                  </a:lnTo>
                  <a:lnTo>
                    <a:pt x="158" y="886"/>
                  </a:lnTo>
                  <a:lnTo>
                    <a:pt x="140" y="896"/>
                  </a:lnTo>
                  <a:lnTo>
                    <a:pt x="122" y="904"/>
                  </a:lnTo>
                  <a:lnTo>
                    <a:pt x="104" y="9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7"/>
            <p:cNvSpPr>
              <a:spLocks/>
            </p:cNvSpPr>
            <p:nvPr userDrawn="1"/>
          </p:nvSpPr>
          <p:spPr bwMode="auto">
            <a:xfrm>
              <a:off x="10912757" y="334940"/>
              <a:ext cx="288975" cy="441745"/>
            </a:xfrm>
            <a:custGeom>
              <a:avLst/>
              <a:gdLst>
                <a:gd name="T0" fmla="*/ 628 w 628"/>
                <a:gd name="T1" fmla="*/ 944 h 960"/>
                <a:gd name="T2" fmla="*/ 628 w 628"/>
                <a:gd name="T3" fmla="*/ 0 h 960"/>
                <a:gd name="T4" fmla="*/ 460 w 628"/>
                <a:gd name="T5" fmla="*/ 0 h 960"/>
                <a:gd name="T6" fmla="*/ 460 w 628"/>
                <a:gd name="T7" fmla="*/ 370 h 960"/>
                <a:gd name="T8" fmla="*/ 460 w 628"/>
                <a:gd name="T9" fmla="*/ 370 h 960"/>
                <a:gd name="T10" fmla="*/ 450 w 628"/>
                <a:gd name="T11" fmla="*/ 362 h 960"/>
                <a:gd name="T12" fmla="*/ 436 w 628"/>
                <a:gd name="T13" fmla="*/ 354 h 960"/>
                <a:gd name="T14" fmla="*/ 418 w 628"/>
                <a:gd name="T15" fmla="*/ 348 h 960"/>
                <a:gd name="T16" fmla="*/ 398 w 628"/>
                <a:gd name="T17" fmla="*/ 340 h 960"/>
                <a:gd name="T18" fmla="*/ 376 w 628"/>
                <a:gd name="T19" fmla="*/ 334 h 960"/>
                <a:gd name="T20" fmla="*/ 354 w 628"/>
                <a:gd name="T21" fmla="*/ 330 h 960"/>
                <a:gd name="T22" fmla="*/ 330 w 628"/>
                <a:gd name="T23" fmla="*/ 328 h 960"/>
                <a:gd name="T24" fmla="*/ 306 w 628"/>
                <a:gd name="T25" fmla="*/ 326 h 960"/>
                <a:gd name="T26" fmla="*/ 306 w 628"/>
                <a:gd name="T27" fmla="*/ 326 h 960"/>
                <a:gd name="T28" fmla="*/ 274 w 628"/>
                <a:gd name="T29" fmla="*/ 328 h 960"/>
                <a:gd name="T30" fmla="*/ 244 w 628"/>
                <a:gd name="T31" fmla="*/ 332 h 960"/>
                <a:gd name="T32" fmla="*/ 214 w 628"/>
                <a:gd name="T33" fmla="*/ 340 h 960"/>
                <a:gd name="T34" fmla="*/ 186 w 628"/>
                <a:gd name="T35" fmla="*/ 350 h 960"/>
                <a:gd name="T36" fmla="*/ 160 w 628"/>
                <a:gd name="T37" fmla="*/ 362 h 960"/>
                <a:gd name="T38" fmla="*/ 134 w 628"/>
                <a:gd name="T39" fmla="*/ 376 h 960"/>
                <a:gd name="T40" fmla="*/ 110 w 628"/>
                <a:gd name="T41" fmla="*/ 394 h 960"/>
                <a:gd name="T42" fmla="*/ 90 w 628"/>
                <a:gd name="T43" fmla="*/ 414 h 960"/>
                <a:gd name="T44" fmla="*/ 70 w 628"/>
                <a:gd name="T45" fmla="*/ 436 h 960"/>
                <a:gd name="T46" fmla="*/ 52 w 628"/>
                <a:gd name="T47" fmla="*/ 460 h 960"/>
                <a:gd name="T48" fmla="*/ 36 w 628"/>
                <a:gd name="T49" fmla="*/ 486 h 960"/>
                <a:gd name="T50" fmla="*/ 24 w 628"/>
                <a:gd name="T51" fmla="*/ 514 h 960"/>
                <a:gd name="T52" fmla="*/ 14 w 628"/>
                <a:gd name="T53" fmla="*/ 544 h 960"/>
                <a:gd name="T54" fmla="*/ 6 w 628"/>
                <a:gd name="T55" fmla="*/ 576 h 960"/>
                <a:gd name="T56" fmla="*/ 2 w 628"/>
                <a:gd name="T57" fmla="*/ 610 h 960"/>
                <a:gd name="T58" fmla="*/ 0 w 628"/>
                <a:gd name="T59" fmla="*/ 644 h 960"/>
                <a:gd name="T60" fmla="*/ 0 w 628"/>
                <a:gd name="T61" fmla="*/ 644 h 960"/>
                <a:gd name="T62" fmla="*/ 2 w 628"/>
                <a:gd name="T63" fmla="*/ 682 h 960"/>
                <a:gd name="T64" fmla="*/ 6 w 628"/>
                <a:gd name="T65" fmla="*/ 718 h 960"/>
                <a:gd name="T66" fmla="*/ 14 w 628"/>
                <a:gd name="T67" fmla="*/ 750 h 960"/>
                <a:gd name="T68" fmla="*/ 26 w 628"/>
                <a:gd name="T69" fmla="*/ 782 h 960"/>
                <a:gd name="T70" fmla="*/ 38 w 628"/>
                <a:gd name="T71" fmla="*/ 810 h 960"/>
                <a:gd name="T72" fmla="*/ 54 w 628"/>
                <a:gd name="T73" fmla="*/ 836 h 960"/>
                <a:gd name="T74" fmla="*/ 72 w 628"/>
                <a:gd name="T75" fmla="*/ 860 h 960"/>
                <a:gd name="T76" fmla="*/ 92 w 628"/>
                <a:gd name="T77" fmla="*/ 880 h 960"/>
                <a:gd name="T78" fmla="*/ 112 w 628"/>
                <a:gd name="T79" fmla="*/ 898 h 960"/>
                <a:gd name="T80" fmla="*/ 136 w 628"/>
                <a:gd name="T81" fmla="*/ 916 h 960"/>
                <a:gd name="T82" fmla="*/ 160 w 628"/>
                <a:gd name="T83" fmla="*/ 930 h 960"/>
                <a:gd name="T84" fmla="*/ 184 w 628"/>
                <a:gd name="T85" fmla="*/ 940 h 960"/>
                <a:gd name="T86" fmla="*/ 210 w 628"/>
                <a:gd name="T87" fmla="*/ 950 h 960"/>
                <a:gd name="T88" fmla="*/ 236 w 628"/>
                <a:gd name="T89" fmla="*/ 956 h 960"/>
                <a:gd name="T90" fmla="*/ 264 w 628"/>
                <a:gd name="T91" fmla="*/ 960 h 960"/>
                <a:gd name="T92" fmla="*/ 290 w 628"/>
                <a:gd name="T93" fmla="*/ 960 h 960"/>
                <a:gd name="T94" fmla="*/ 290 w 628"/>
                <a:gd name="T95" fmla="*/ 960 h 960"/>
                <a:gd name="T96" fmla="*/ 322 w 628"/>
                <a:gd name="T97" fmla="*/ 960 h 960"/>
                <a:gd name="T98" fmla="*/ 352 w 628"/>
                <a:gd name="T99" fmla="*/ 954 h 960"/>
                <a:gd name="T100" fmla="*/ 378 w 628"/>
                <a:gd name="T101" fmla="*/ 948 h 960"/>
                <a:gd name="T102" fmla="*/ 404 w 628"/>
                <a:gd name="T103" fmla="*/ 936 h 960"/>
                <a:gd name="T104" fmla="*/ 426 w 628"/>
                <a:gd name="T105" fmla="*/ 924 h 960"/>
                <a:gd name="T106" fmla="*/ 444 w 628"/>
                <a:gd name="T107" fmla="*/ 910 h 960"/>
                <a:gd name="T108" fmla="*/ 462 w 628"/>
                <a:gd name="T109" fmla="*/ 892 h 960"/>
                <a:gd name="T110" fmla="*/ 474 w 628"/>
                <a:gd name="T111" fmla="*/ 872 h 960"/>
                <a:gd name="T112" fmla="*/ 476 w 628"/>
                <a:gd name="T113" fmla="*/ 872 h 960"/>
                <a:gd name="T114" fmla="*/ 476 w 628"/>
                <a:gd name="T115" fmla="*/ 944 h 960"/>
                <a:gd name="T116" fmla="*/ 628 w 628"/>
                <a:gd name="T117" fmla="*/ 944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8" h="960">
                  <a:moveTo>
                    <a:pt x="628" y="944"/>
                  </a:moveTo>
                  <a:lnTo>
                    <a:pt x="628" y="0"/>
                  </a:lnTo>
                  <a:lnTo>
                    <a:pt x="460" y="0"/>
                  </a:lnTo>
                  <a:lnTo>
                    <a:pt x="460" y="370"/>
                  </a:lnTo>
                  <a:lnTo>
                    <a:pt x="460" y="370"/>
                  </a:lnTo>
                  <a:lnTo>
                    <a:pt x="450" y="362"/>
                  </a:lnTo>
                  <a:lnTo>
                    <a:pt x="436" y="354"/>
                  </a:lnTo>
                  <a:lnTo>
                    <a:pt x="418" y="348"/>
                  </a:lnTo>
                  <a:lnTo>
                    <a:pt x="398" y="340"/>
                  </a:lnTo>
                  <a:lnTo>
                    <a:pt x="376" y="334"/>
                  </a:lnTo>
                  <a:lnTo>
                    <a:pt x="354" y="330"/>
                  </a:lnTo>
                  <a:lnTo>
                    <a:pt x="330" y="328"/>
                  </a:lnTo>
                  <a:lnTo>
                    <a:pt x="306" y="326"/>
                  </a:lnTo>
                  <a:lnTo>
                    <a:pt x="306" y="326"/>
                  </a:lnTo>
                  <a:lnTo>
                    <a:pt x="274" y="328"/>
                  </a:lnTo>
                  <a:lnTo>
                    <a:pt x="244" y="332"/>
                  </a:lnTo>
                  <a:lnTo>
                    <a:pt x="214" y="340"/>
                  </a:lnTo>
                  <a:lnTo>
                    <a:pt x="186" y="350"/>
                  </a:lnTo>
                  <a:lnTo>
                    <a:pt x="160" y="362"/>
                  </a:lnTo>
                  <a:lnTo>
                    <a:pt x="134" y="376"/>
                  </a:lnTo>
                  <a:lnTo>
                    <a:pt x="110" y="394"/>
                  </a:lnTo>
                  <a:lnTo>
                    <a:pt x="90" y="414"/>
                  </a:lnTo>
                  <a:lnTo>
                    <a:pt x="70" y="436"/>
                  </a:lnTo>
                  <a:lnTo>
                    <a:pt x="52" y="460"/>
                  </a:lnTo>
                  <a:lnTo>
                    <a:pt x="36" y="486"/>
                  </a:lnTo>
                  <a:lnTo>
                    <a:pt x="24" y="514"/>
                  </a:lnTo>
                  <a:lnTo>
                    <a:pt x="14" y="544"/>
                  </a:lnTo>
                  <a:lnTo>
                    <a:pt x="6" y="576"/>
                  </a:lnTo>
                  <a:lnTo>
                    <a:pt x="2" y="610"/>
                  </a:lnTo>
                  <a:lnTo>
                    <a:pt x="0" y="644"/>
                  </a:lnTo>
                  <a:lnTo>
                    <a:pt x="0" y="644"/>
                  </a:lnTo>
                  <a:lnTo>
                    <a:pt x="2" y="682"/>
                  </a:lnTo>
                  <a:lnTo>
                    <a:pt x="6" y="718"/>
                  </a:lnTo>
                  <a:lnTo>
                    <a:pt x="14" y="750"/>
                  </a:lnTo>
                  <a:lnTo>
                    <a:pt x="26" y="782"/>
                  </a:lnTo>
                  <a:lnTo>
                    <a:pt x="38" y="810"/>
                  </a:lnTo>
                  <a:lnTo>
                    <a:pt x="54" y="836"/>
                  </a:lnTo>
                  <a:lnTo>
                    <a:pt x="72" y="860"/>
                  </a:lnTo>
                  <a:lnTo>
                    <a:pt x="92" y="880"/>
                  </a:lnTo>
                  <a:lnTo>
                    <a:pt x="112" y="898"/>
                  </a:lnTo>
                  <a:lnTo>
                    <a:pt x="136" y="916"/>
                  </a:lnTo>
                  <a:lnTo>
                    <a:pt x="160" y="930"/>
                  </a:lnTo>
                  <a:lnTo>
                    <a:pt x="184" y="940"/>
                  </a:lnTo>
                  <a:lnTo>
                    <a:pt x="210" y="950"/>
                  </a:lnTo>
                  <a:lnTo>
                    <a:pt x="236" y="956"/>
                  </a:lnTo>
                  <a:lnTo>
                    <a:pt x="264" y="960"/>
                  </a:lnTo>
                  <a:lnTo>
                    <a:pt x="290" y="960"/>
                  </a:lnTo>
                  <a:lnTo>
                    <a:pt x="290" y="960"/>
                  </a:lnTo>
                  <a:lnTo>
                    <a:pt x="322" y="960"/>
                  </a:lnTo>
                  <a:lnTo>
                    <a:pt x="352" y="954"/>
                  </a:lnTo>
                  <a:lnTo>
                    <a:pt x="378" y="948"/>
                  </a:lnTo>
                  <a:lnTo>
                    <a:pt x="404" y="936"/>
                  </a:lnTo>
                  <a:lnTo>
                    <a:pt x="426" y="924"/>
                  </a:lnTo>
                  <a:lnTo>
                    <a:pt x="444" y="910"/>
                  </a:lnTo>
                  <a:lnTo>
                    <a:pt x="462" y="892"/>
                  </a:lnTo>
                  <a:lnTo>
                    <a:pt x="474" y="872"/>
                  </a:lnTo>
                  <a:lnTo>
                    <a:pt x="476" y="872"/>
                  </a:lnTo>
                  <a:lnTo>
                    <a:pt x="476" y="944"/>
                  </a:lnTo>
                  <a:lnTo>
                    <a:pt x="628" y="9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"/>
            <p:cNvSpPr>
              <a:spLocks/>
            </p:cNvSpPr>
            <p:nvPr userDrawn="1"/>
          </p:nvSpPr>
          <p:spPr bwMode="auto">
            <a:xfrm>
              <a:off x="10990983" y="553972"/>
              <a:ext cx="133444" cy="158292"/>
            </a:xfrm>
            <a:custGeom>
              <a:avLst/>
              <a:gdLst>
                <a:gd name="T0" fmla="*/ 290 w 290"/>
                <a:gd name="T1" fmla="*/ 276 h 344"/>
                <a:gd name="T2" fmla="*/ 290 w 290"/>
                <a:gd name="T3" fmla="*/ 276 h 344"/>
                <a:gd name="T4" fmla="*/ 282 w 290"/>
                <a:gd name="T5" fmla="*/ 288 h 344"/>
                <a:gd name="T6" fmla="*/ 270 w 290"/>
                <a:gd name="T7" fmla="*/ 300 h 344"/>
                <a:gd name="T8" fmla="*/ 258 w 290"/>
                <a:gd name="T9" fmla="*/ 312 h 344"/>
                <a:gd name="T10" fmla="*/ 242 w 290"/>
                <a:gd name="T11" fmla="*/ 322 h 344"/>
                <a:gd name="T12" fmla="*/ 226 w 290"/>
                <a:gd name="T13" fmla="*/ 330 h 344"/>
                <a:gd name="T14" fmla="*/ 206 w 290"/>
                <a:gd name="T15" fmla="*/ 338 h 344"/>
                <a:gd name="T16" fmla="*/ 186 w 290"/>
                <a:gd name="T17" fmla="*/ 342 h 344"/>
                <a:gd name="T18" fmla="*/ 162 w 290"/>
                <a:gd name="T19" fmla="*/ 344 h 344"/>
                <a:gd name="T20" fmla="*/ 162 w 290"/>
                <a:gd name="T21" fmla="*/ 344 h 344"/>
                <a:gd name="T22" fmla="*/ 146 w 290"/>
                <a:gd name="T23" fmla="*/ 342 h 344"/>
                <a:gd name="T24" fmla="*/ 128 w 290"/>
                <a:gd name="T25" fmla="*/ 340 h 344"/>
                <a:gd name="T26" fmla="*/ 114 w 290"/>
                <a:gd name="T27" fmla="*/ 336 h 344"/>
                <a:gd name="T28" fmla="*/ 98 w 290"/>
                <a:gd name="T29" fmla="*/ 330 h 344"/>
                <a:gd name="T30" fmla="*/ 84 w 290"/>
                <a:gd name="T31" fmla="*/ 324 h 344"/>
                <a:gd name="T32" fmla="*/ 70 w 290"/>
                <a:gd name="T33" fmla="*/ 316 h 344"/>
                <a:gd name="T34" fmla="*/ 58 w 290"/>
                <a:gd name="T35" fmla="*/ 306 h 344"/>
                <a:gd name="T36" fmla="*/ 46 w 290"/>
                <a:gd name="T37" fmla="*/ 294 h 344"/>
                <a:gd name="T38" fmla="*/ 36 w 290"/>
                <a:gd name="T39" fmla="*/ 282 h 344"/>
                <a:gd name="T40" fmla="*/ 28 w 290"/>
                <a:gd name="T41" fmla="*/ 270 h 344"/>
                <a:gd name="T42" fmla="*/ 20 w 290"/>
                <a:gd name="T43" fmla="*/ 256 h 344"/>
                <a:gd name="T44" fmla="*/ 14 w 290"/>
                <a:gd name="T45" fmla="*/ 240 h 344"/>
                <a:gd name="T46" fmla="*/ 8 w 290"/>
                <a:gd name="T47" fmla="*/ 224 h 344"/>
                <a:gd name="T48" fmla="*/ 4 w 290"/>
                <a:gd name="T49" fmla="*/ 208 h 344"/>
                <a:gd name="T50" fmla="*/ 2 w 290"/>
                <a:gd name="T51" fmla="*/ 190 h 344"/>
                <a:gd name="T52" fmla="*/ 0 w 290"/>
                <a:gd name="T53" fmla="*/ 172 h 344"/>
                <a:gd name="T54" fmla="*/ 0 w 290"/>
                <a:gd name="T55" fmla="*/ 172 h 344"/>
                <a:gd name="T56" fmla="*/ 2 w 290"/>
                <a:gd name="T57" fmla="*/ 154 h 344"/>
                <a:gd name="T58" fmla="*/ 4 w 290"/>
                <a:gd name="T59" fmla="*/ 136 h 344"/>
                <a:gd name="T60" fmla="*/ 8 w 290"/>
                <a:gd name="T61" fmla="*/ 120 h 344"/>
                <a:gd name="T62" fmla="*/ 14 w 290"/>
                <a:gd name="T63" fmla="*/ 104 h 344"/>
                <a:gd name="T64" fmla="*/ 20 w 290"/>
                <a:gd name="T65" fmla="*/ 88 h 344"/>
                <a:gd name="T66" fmla="*/ 28 w 290"/>
                <a:gd name="T67" fmla="*/ 74 h 344"/>
                <a:gd name="T68" fmla="*/ 36 w 290"/>
                <a:gd name="T69" fmla="*/ 62 h 344"/>
                <a:gd name="T70" fmla="*/ 46 w 290"/>
                <a:gd name="T71" fmla="*/ 50 h 344"/>
                <a:gd name="T72" fmla="*/ 58 w 290"/>
                <a:gd name="T73" fmla="*/ 38 h 344"/>
                <a:gd name="T74" fmla="*/ 70 w 290"/>
                <a:gd name="T75" fmla="*/ 28 h 344"/>
                <a:gd name="T76" fmla="*/ 84 w 290"/>
                <a:gd name="T77" fmla="*/ 20 h 344"/>
                <a:gd name="T78" fmla="*/ 98 w 290"/>
                <a:gd name="T79" fmla="*/ 14 h 344"/>
                <a:gd name="T80" fmla="*/ 114 w 290"/>
                <a:gd name="T81" fmla="*/ 8 h 344"/>
                <a:gd name="T82" fmla="*/ 128 w 290"/>
                <a:gd name="T83" fmla="*/ 4 h 344"/>
                <a:gd name="T84" fmla="*/ 146 w 290"/>
                <a:gd name="T85" fmla="*/ 2 h 344"/>
                <a:gd name="T86" fmla="*/ 162 w 290"/>
                <a:gd name="T87" fmla="*/ 0 h 344"/>
                <a:gd name="T88" fmla="*/ 162 w 290"/>
                <a:gd name="T89" fmla="*/ 0 h 344"/>
                <a:gd name="T90" fmla="*/ 186 w 290"/>
                <a:gd name="T91" fmla="*/ 2 h 344"/>
                <a:gd name="T92" fmla="*/ 208 w 290"/>
                <a:gd name="T93" fmla="*/ 6 h 344"/>
                <a:gd name="T94" fmla="*/ 228 w 290"/>
                <a:gd name="T95" fmla="*/ 12 h 344"/>
                <a:gd name="T96" fmla="*/ 244 w 290"/>
                <a:gd name="T97" fmla="*/ 20 h 344"/>
                <a:gd name="T98" fmla="*/ 260 w 290"/>
                <a:gd name="T99" fmla="*/ 28 h 344"/>
                <a:gd name="T100" fmla="*/ 272 w 290"/>
                <a:gd name="T101" fmla="*/ 38 h 344"/>
                <a:gd name="T102" fmla="*/ 282 w 290"/>
                <a:gd name="T103" fmla="*/ 48 h 344"/>
                <a:gd name="T104" fmla="*/ 290 w 290"/>
                <a:gd name="T105" fmla="*/ 56 h 344"/>
                <a:gd name="T106" fmla="*/ 290 w 290"/>
                <a:gd name="T107" fmla="*/ 27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0" h="344">
                  <a:moveTo>
                    <a:pt x="290" y="276"/>
                  </a:moveTo>
                  <a:lnTo>
                    <a:pt x="290" y="276"/>
                  </a:lnTo>
                  <a:lnTo>
                    <a:pt x="282" y="288"/>
                  </a:lnTo>
                  <a:lnTo>
                    <a:pt x="270" y="300"/>
                  </a:lnTo>
                  <a:lnTo>
                    <a:pt x="258" y="312"/>
                  </a:lnTo>
                  <a:lnTo>
                    <a:pt x="242" y="322"/>
                  </a:lnTo>
                  <a:lnTo>
                    <a:pt x="226" y="330"/>
                  </a:lnTo>
                  <a:lnTo>
                    <a:pt x="206" y="338"/>
                  </a:lnTo>
                  <a:lnTo>
                    <a:pt x="186" y="342"/>
                  </a:lnTo>
                  <a:lnTo>
                    <a:pt x="162" y="344"/>
                  </a:lnTo>
                  <a:lnTo>
                    <a:pt x="162" y="344"/>
                  </a:lnTo>
                  <a:lnTo>
                    <a:pt x="146" y="342"/>
                  </a:lnTo>
                  <a:lnTo>
                    <a:pt x="128" y="340"/>
                  </a:lnTo>
                  <a:lnTo>
                    <a:pt x="114" y="336"/>
                  </a:lnTo>
                  <a:lnTo>
                    <a:pt x="98" y="330"/>
                  </a:lnTo>
                  <a:lnTo>
                    <a:pt x="84" y="324"/>
                  </a:lnTo>
                  <a:lnTo>
                    <a:pt x="70" y="316"/>
                  </a:lnTo>
                  <a:lnTo>
                    <a:pt x="58" y="306"/>
                  </a:lnTo>
                  <a:lnTo>
                    <a:pt x="46" y="294"/>
                  </a:lnTo>
                  <a:lnTo>
                    <a:pt x="36" y="282"/>
                  </a:lnTo>
                  <a:lnTo>
                    <a:pt x="28" y="270"/>
                  </a:lnTo>
                  <a:lnTo>
                    <a:pt x="20" y="256"/>
                  </a:lnTo>
                  <a:lnTo>
                    <a:pt x="14" y="240"/>
                  </a:lnTo>
                  <a:lnTo>
                    <a:pt x="8" y="224"/>
                  </a:lnTo>
                  <a:lnTo>
                    <a:pt x="4" y="208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4"/>
                  </a:lnTo>
                  <a:lnTo>
                    <a:pt x="4" y="136"/>
                  </a:lnTo>
                  <a:lnTo>
                    <a:pt x="8" y="120"/>
                  </a:lnTo>
                  <a:lnTo>
                    <a:pt x="14" y="104"/>
                  </a:lnTo>
                  <a:lnTo>
                    <a:pt x="20" y="88"/>
                  </a:lnTo>
                  <a:lnTo>
                    <a:pt x="28" y="74"/>
                  </a:lnTo>
                  <a:lnTo>
                    <a:pt x="36" y="62"/>
                  </a:lnTo>
                  <a:lnTo>
                    <a:pt x="46" y="50"/>
                  </a:lnTo>
                  <a:lnTo>
                    <a:pt x="58" y="38"/>
                  </a:lnTo>
                  <a:lnTo>
                    <a:pt x="70" y="28"/>
                  </a:lnTo>
                  <a:lnTo>
                    <a:pt x="84" y="20"/>
                  </a:lnTo>
                  <a:lnTo>
                    <a:pt x="98" y="14"/>
                  </a:lnTo>
                  <a:lnTo>
                    <a:pt x="114" y="8"/>
                  </a:lnTo>
                  <a:lnTo>
                    <a:pt x="128" y="4"/>
                  </a:lnTo>
                  <a:lnTo>
                    <a:pt x="146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86" y="2"/>
                  </a:lnTo>
                  <a:lnTo>
                    <a:pt x="208" y="6"/>
                  </a:lnTo>
                  <a:lnTo>
                    <a:pt x="228" y="12"/>
                  </a:lnTo>
                  <a:lnTo>
                    <a:pt x="244" y="20"/>
                  </a:lnTo>
                  <a:lnTo>
                    <a:pt x="260" y="28"/>
                  </a:lnTo>
                  <a:lnTo>
                    <a:pt x="272" y="38"/>
                  </a:lnTo>
                  <a:lnTo>
                    <a:pt x="282" y="48"/>
                  </a:lnTo>
                  <a:lnTo>
                    <a:pt x="290" y="56"/>
                  </a:lnTo>
                  <a:lnTo>
                    <a:pt x="290" y="2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"/>
            <p:cNvSpPr>
              <a:spLocks/>
            </p:cNvSpPr>
            <p:nvPr userDrawn="1"/>
          </p:nvSpPr>
          <p:spPr bwMode="auto">
            <a:xfrm>
              <a:off x="11244066" y="484949"/>
              <a:ext cx="260446" cy="295417"/>
            </a:xfrm>
            <a:custGeom>
              <a:avLst/>
              <a:gdLst>
                <a:gd name="T0" fmla="*/ 566 w 566"/>
                <a:gd name="T1" fmla="*/ 542 h 642"/>
                <a:gd name="T2" fmla="*/ 536 w 566"/>
                <a:gd name="T3" fmla="*/ 528 h 642"/>
                <a:gd name="T4" fmla="*/ 514 w 566"/>
                <a:gd name="T5" fmla="*/ 506 h 642"/>
                <a:gd name="T6" fmla="*/ 500 w 566"/>
                <a:gd name="T7" fmla="*/ 472 h 642"/>
                <a:gd name="T8" fmla="*/ 494 w 566"/>
                <a:gd name="T9" fmla="*/ 428 h 642"/>
                <a:gd name="T10" fmla="*/ 494 w 566"/>
                <a:gd name="T11" fmla="*/ 216 h 642"/>
                <a:gd name="T12" fmla="*/ 490 w 566"/>
                <a:gd name="T13" fmla="*/ 166 h 642"/>
                <a:gd name="T14" fmla="*/ 476 w 566"/>
                <a:gd name="T15" fmla="*/ 122 h 642"/>
                <a:gd name="T16" fmla="*/ 452 w 566"/>
                <a:gd name="T17" fmla="*/ 84 h 642"/>
                <a:gd name="T18" fmla="*/ 422 w 566"/>
                <a:gd name="T19" fmla="*/ 54 h 642"/>
                <a:gd name="T20" fmla="*/ 384 w 566"/>
                <a:gd name="T21" fmla="*/ 30 h 642"/>
                <a:gd name="T22" fmla="*/ 340 w 566"/>
                <a:gd name="T23" fmla="*/ 14 h 642"/>
                <a:gd name="T24" fmla="*/ 290 w 566"/>
                <a:gd name="T25" fmla="*/ 2 h 642"/>
                <a:gd name="T26" fmla="*/ 236 w 566"/>
                <a:gd name="T27" fmla="*/ 0 h 642"/>
                <a:gd name="T28" fmla="*/ 208 w 566"/>
                <a:gd name="T29" fmla="*/ 0 h 642"/>
                <a:gd name="T30" fmla="*/ 150 w 566"/>
                <a:gd name="T31" fmla="*/ 8 h 642"/>
                <a:gd name="T32" fmla="*/ 98 w 566"/>
                <a:gd name="T33" fmla="*/ 20 h 642"/>
                <a:gd name="T34" fmla="*/ 50 w 566"/>
                <a:gd name="T35" fmla="*/ 40 h 642"/>
                <a:gd name="T36" fmla="*/ 62 w 566"/>
                <a:gd name="T37" fmla="*/ 184 h 642"/>
                <a:gd name="T38" fmla="*/ 78 w 566"/>
                <a:gd name="T39" fmla="*/ 174 h 642"/>
                <a:gd name="T40" fmla="*/ 118 w 566"/>
                <a:gd name="T41" fmla="*/ 156 h 642"/>
                <a:gd name="T42" fmla="*/ 160 w 566"/>
                <a:gd name="T43" fmla="*/ 144 h 642"/>
                <a:gd name="T44" fmla="*/ 206 w 566"/>
                <a:gd name="T45" fmla="*/ 138 h 642"/>
                <a:gd name="T46" fmla="*/ 228 w 566"/>
                <a:gd name="T47" fmla="*/ 136 h 642"/>
                <a:gd name="T48" fmla="*/ 274 w 566"/>
                <a:gd name="T49" fmla="*/ 142 h 642"/>
                <a:gd name="T50" fmla="*/ 306 w 566"/>
                <a:gd name="T51" fmla="*/ 158 h 642"/>
                <a:gd name="T52" fmla="*/ 324 w 566"/>
                <a:gd name="T53" fmla="*/ 180 h 642"/>
                <a:gd name="T54" fmla="*/ 330 w 566"/>
                <a:gd name="T55" fmla="*/ 210 h 642"/>
                <a:gd name="T56" fmla="*/ 204 w 566"/>
                <a:gd name="T57" fmla="*/ 248 h 642"/>
                <a:gd name="T58" fmla="*/ 182 w 566"/>
                <a:gd name="T59" fmla="*/ 250 h 642"/>
                <a:gd name="T60" fmla="*/ 142 w 566"/>
                <a:gd name="T61" fmla="*/ 260 h 642"/>
                <a:gd name="T62" fmla="*/ 106 w 566"/>
                <a:gd name="T63" fmla="*/ 276 h 642"/>
                <a:gd name="T64" fmla="*/ 74 w 566"/>
                <a:gd name="T65" fmla="*/ 296 h 642"/>
                <a:gd name="T66" fmla="*/ 46 w 566"/>
                <a:gd name="T67" fmla="*/ 320 h 642"/>
                <a:gd name="T68" fmla="*/ 24 w 566"/>
                <a:gd name="T69" fmla="*/ 350 h 642"/>
                <a:gd name="T70" fmla="*/ 10 w 566"/>
                <a:gd name="T71" fmla="*/ 384 h 642"/>
                <a:gd name="T72" fmla="*/ 2 w 566"/>
                <a:gd name="T73" fmla="*/ 422 h 642"/>
                <a:gd name="T74" fmla="*/ 0 w 566"/>
                <a:gd name="T75" fmla="*/ 442 h 642"/>
                <a:gd name="T76" fmla="*/ 4 w 566"/>
                <a:gd name="T77" fmla="*/ 484 h 642"/>
                <a:gd name="T78" fmla="*/ 16 w 566"/>
                <a:gd name="T79" fmla="*/ 522 h 642"/>
                <a:gd name="T80" fmla="*/ 34 w 566"/>
                <a:gd name="T81" fmla="*/ 554 h 642"/>
                <a:gd name="T82" fmla="*/ 58 w 566"/>
                <a:gd name="T83" fmla="*/ 582 h 642"/>
                <a:gd name="T84" fmla="*/ 88 w 566"/>
                <a:gd name="T85" fmla="*/ 606 h 642"/>
                <a:gd name="T86" fmla="*/ 120 w 566"/>
                <a:gd name="T87" fmla="*/ 622 h 642"/>
                <a:gd name="T88" fmla="*/ 158 w 566"/>
                <a:gd name="T89" fmla="*/ 634 h 642"/>
                <a:gd name="T90" fmla="*/ 198 w 566"/>
                <a:gd name="T91" fmla="*/ 636 h 642"/>
                <a:gd name="T92" fmla="*/ 224 w 566"/>
                <a:gd name="T93" fmla="*/ 636 h 642"/>
                <a:gd name="T94" fmla="*/ 272 w 566"/>
                <a:gd name="T95" fmla="*/ 626 h 642"/>
                <a:gd name="T96" fmla="*/ 314 w 566"/>
                <a:gd name="T97" fmla="*/ 606 h 642"/>
                <a:gd name="T98" fmla="*/ 344 w 566"/>
                <a:gd name="T99" fmla="*/ 576 h 642"/>
                <a:gd name="T100" fmla="*/ 356 w 566"/>
                <a:gd name="T101" fmla="*/ 556 h 642"/>
                <a:gd name="T102" fmla="*/ 372 w 566"/>
                <a:gd name="T103" fmla="*/ 588 h 642"/>
                <a:gd name="T104" fmla="*/ 394 w 566"/>
                <a:gd name="T105" fmla="*/ 612 h 642"/>
                <a:gd name="T106" fmla="*/ 422 w 566"/>
                <a:gd name="T107" fmla="*/ 630 h 642"/>
                <a:gd name="T108" fmla="*/ 450 w 566"/>
                <a:gd name="T109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6" h="642">
                  <a:moveTo>
                    <a:pt x="566" y="542"/>
                  </a:moveTo>
                  <a:lnTo>
                    <a:pt x="566" y="542"/>
                  </a:lnTo>
                  <a:lnTo>
                    <a:pt x="550" y="536"/>
                  </a:lnTo>
                  <a:lnTo>
                    <a:pt x="536" y="528"/>
                  </a:lnTo>
                  <a:lnTo>
                    <a:pt x="524" y="518"/>
                  </a:lnTo>
                  <a:lnTo>
                    <a:pt x="514" y="506"/>
                  </a:lnTo>
                  <a:lnTo>
                    <a:pt x="506" y="490"/>
                  </a:lnTo>
                  <a:lnTo>
                    <a:pt x="500" y="472"/>
                  </a:lnTo>
                  <a:lnTo>
                    <a:pt x="496" y="452"/>
                  </a:lnTo>
                  <a:lnTo>
                    <a:pt x="494" y="428"/>
                  </a:lnTo>
                  <a:lnTo>
                    <a:pt x="494" y="216"/>
                  </a:lnTo>
                  <a:lnTo>
                    <a:pt x="494" y="216"/>
                  </a:lnTo>
                  <a:lnTo>
                    <a:pt x="494" y="190"/>
                  </a:lnTo>
                  <a:lnTo>
                    <a:pt x="490" y="166"/>
                  </a:lnTo>
                  <a:lnTo>
                    <a:pt x="484" y="144"/>
                  </a:lnTo>
                  <a:lnTo>
                    <a:pt x="476" y="122"/>
                  </a:lnTo>
                  <a:lnTo>
                    <a:pt x="466" y="102"/>
                  </a:lnTo>
                  <a:lnTo>
                    <a:pt x="452" y="84"/>
                  </a:lnTo>
                  <a:lnTo>
                    <a:pt x="438" y="68"/>
                  </a:lnTo>
                  <a:lnTo>
                    <a:pt x="422" y="54"/>
                  </a:lnTo>
                  <a:lnTo>
                    <a:pt x="404" y="42"/>
                  </a:lnTo>
                  <a:lnTo>
                    <a:pt x="384" y="30"/>
                  </a:lnTo>
                  <a:lnTo>
                    <a:pt x="364" y="20"/>
                  </a:lnTo>
                  <a:lnTo>
                    <a:pt x="340" y="14"/>
                  </a:lnTo>
                  <a:lnTo>
                    <a:pt x="316" y="8"/>
                  </a:lnTo>
                  <a:lnTo>
                    <a:pt x="290" y="2"/>
                  </a:lnTo>
                  <a:lnTo>
                    <a:pt x="264" y="0"/>
                  </a:lnTo>
                  <a:lnTo>
                    <a:pt x="236" y="0"/>
                  </a:lnTo>
                  <a:lnTo>
                    <a:pt x="236" y="0"/>
                  </a:lnTo>
                  <a:lnTo>
                    <a:pt x="208" y="0"/>
                  </a:lnTo>
                  <a:lnTo>
                    <a:pt x="178" y="2"/>
                  </a:lnTo>
                  <a:lnTo>
                    <a:pt x="150" y="8"/>
                  </a:lnTo>
                  <a:lnTo>
                    <a:pt x="124" y="14"/>
                  </a:lnTo>
                  <a:lnTo>
                    <a:pt x="98" y="20"/>
                  </a:lnTo>
                  <a:lnTo>
                    <a:pt x="72" y="30"/>
                  </a:lnTo>
                  <a:lnTo>
                    <a:pt x="50" y="40"/>
                  </a:lnTo>
                  <a:lnTo>
                    <a:pt x="30" y="5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78" y="174"/>
                  </a:lnTo>
                  <a:lnTo>
                    <a:pt x="98" y="164"/>
                  </a:lnTo>
                  <a:lnTo>
                    <a:pt x="118" y="156"/>
                  </a:lnTo>
                  <a:lnTo>
                    <a:pt x="138" y="150"/>
                  </a:lnTo>
                  <a:lnTo>
                    <a:pt x="160" y="144"/>
                  </a:lnTo>
                  <a:lnTo>
                    <a:pt x="184" y="140"/>
                  </a:lnTo>
                  <a:lnTo>
                    <a:pt x="206" y="138"/>
                  </a:lnTo>
                  <a:lnTo>
                    <a:pt x="228" y="136"/>
                  </a:lnTo>
                  <a:lnTo>
                    <a:pt x="228" y="136"/>
                  </a:lnTo>
                  <a:lnTo>
                    <a:pt x="252" y="138"/>
                  </a:lnTo>
                  <a:lnTo>
                    <a:pt x="274" y="142"/>
                  </a:lnTo>
                  <a:lnTo>
                    <a:pt x="292" y="148"/>
                  </a:lnTo>
                  <a:lnTo>
                    <a:pt x="306" y="158"/>
                  </a:lnTo>
                  <a:lnTo>
                    <a:pt x="316" y="168"/>
                  </a:lnTo>
                  <a:lnTo>
                    <a:pt x="324" y="180"/>
                  </a:lnTo>
                  <a:lnTo>
                    <a:pt x="328" y="194"/>
                  </a:lnTo>
                  <a:lnTo>
                    <a:pt x="330" y="210"/>
                  </a:lnTo>
                  <a:lnTo>
                    <a:pt x="330" y="236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182" y="250"/>
                  </a:lnTo>
                  <a:lnTo>
                    <a:pt x="162" y="254"/>
                  </a:lnTo>
                  <a:lnTo>
                    <a:pt x="142" y="260"/>
                  </a:lnTo>
                  <a:lnTo>
                    <a:pt x="124" y="266"/>
                  </a:lnTo>
                  <a:lnTo>
                    <a:pt x="106" y="276"/>
                  </a:lnTo>
                  <a:lnTo>
                    <a:pt x="88" y="284"/>
                  </a:lnTo>
                  <a:lnTo>
                    <a:pt x="74" y="296"/>
                  </a:lnTo>
                  <a:lnTo>
                    <a:pt x="60" y="308"/>
                  </a:lnTo>
                  <a:lnTo>
                    <a:pt x="46" y="320"/>
                  </a:lnTo>
                  <a:lnTo>
                    <a:pt x="34" y="334"/>
                  </a:lnTo>
                  <a:lnTo>
                    <a:pt x="24" y="350"/>
                  </a:lnTo>
                  <a:lnTo>
                    <a:pt x="16" y="366"/>
                  </a:lnTo>
                  <a:lnTo>
                    <a:pt x="10" y="384"/>
                  </a:lnTo>
                  <a:lnTo>
                    <a:pt x="4" y="402"/>
                  </a:lnTo>
                  <a:lnTo>
                    <a:pt x="2" y="422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2" y="464"/>
                  </a:lnTo>
                  <a:lnTo>
                    <a:pt x="4" y="484"/>
                  </a:lnTo>
                  <a:lnTo>
                    <a:pt x="10" y="504"/>
                  </a:lnTo>
                  <a:lnTo>
                    <a:pt x="16" y="522"/>
                  </a:lnTo>
                  <a:lnTo>
                    <a:pt x="24" y="538"/>
                  </a:lnTo>
                  <a:lnTo>
                    <a:pt x="34" y="554"/>
                  </a:lnTo>
                  <a:lnTo>
                    <a:pt x="46" y="570"/>
                  </a:lnTo>
                  <a:lnTo>
                    <a:pt x="58" y="582"/>
                  </a:lnTo>
                  <a:lnTo>
                    <a:pt x="72" y="594"/>
                  </a:lnTo>
                  <a:lnTo>
                    <a:pt x="88" y="606"/>
                  </a:lnTo>
                  <a:lnTo>
                    <a:pt x="104" y="614"/>
                  </a:lnTo>
                  <a:lnTo>
                    <a:pt x="120" y="622"/>
                  </a:lnTo>
                  <a:lnTo>
                    <a:pt x="138" y="628"/>
                  </a:lnTo>
                  <a:lnTo>
                    <a:pt x="158" y="634"/>
                  </a:lnTo>
                  <a:lnTo>
                    <a:pt x="178" y="636"/>
                  </a:lnTo>
                  <a:lnTo>
                    <a:pt x="198" y="636"/>
                  </a:lnTo>
                  <a:lnTo>
                    <a:pt x="198" y="636"/>
                  </a:lnTo>
                  <a:lnTo>
                    <a:pt x="224" y="636"/>
                  </a:lnTo>
                  <a:lnTo>
                    <a:pt x="250" y="632"/>
                  </a:lnTo>
                  <a:lnTo>
                    <a:pt x="272" y="626"/>
                  </a:lnTo>
                  <a:lnTo>
                    <a:pt x="294" y="618"/>
                  </a:lnTo>
                  <a:lnTo>
                    <a:pt x="314" y="606"/>
                  </a:lnTo>
                  <a:lnTo>
                    <a:pt x="330" y="592"/>
                  </a:lnTo>
                  <a:lnTo>
                    <a:pt x="344" y="576"/>
                  </a:lnTo>
                  <a:lnTo>
                    <a:pt x="356" y="556"/>
                  </a:lnTo>
                  <a:lnTo>
                    <a:pt x="356" y="556"/>
                  </a:lnTo>
                  <a:lnTo>
                    <a:pt x="362" y="574"/>
                  </a:lnTo>
                  <a:lnTo>
                    <a:pt x="372" y="588"/>
                  </a:lnTo>
                  <a:lnTo>
                    <a:pt x="382" y="602"/>
                  </a:lnTo>
                  <a:lnTo>
                    <a:pt x="394" y="612"/>
                  </a:lnTo>
                  <a:lnTo>
                    <a:pt x="408" y="622"/>
                  </a:lnTo>
                  <a:lnTo>
                    <a:pt x="422" y="630"/>
                  </a:lnTo>
                  <a:lnTo>
                    <a:pt x="436" y="636"/>
                  </a:lnTo>
                  <a:lnTo>
                    <a:pt x="450" y="642"/>
                  </a:lnTo>
                  <a:lnTo>
                    <a:pt x="566" y="5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"/>
            <p:cNvSpPr>
              <a:spLocks/>
            </p:cNvSpPr>
            <p:nvPr userDrawn="1"/>
          </p:nvSpPr>
          <p:spPr bwMode="auto">
            <a:xfrm>
              <a:off x="11316770" y="646923"/>
              <a:ext cx="79146" cy="71784"/>
            </a:xfrm>
            <a:custGeom>
              <a:avLst/>
              <a:gdLst>
                <a:gd name="T0" fmla="*/ 172 w 172"/>
                <a:gd name="T1" fmla="*/ 52 h 156"/>
                <a:gd name="T2" fmla="*/ 172 w 172"/>
                <a:gd name="T3" fmla="*/ 52 h 156"/>
                <a:gd name="T4" fmla="*/ 170 w 172"/>
                <a:gd name="T5" fmla="*/ 74 h 156"/>
                <a:gd name="T6" fmla="*/ 164 w 172"/>
                <a:gd name="T7" fmla="*/ 94 h 156"/>
                <a:gd name="T8" fmla="*/ 154 w 172"/>
                <a:gd name="T9" fmla="*/ 112 h 156"/>
                <a:gd name="T10" fmla="*/ 142 w 172"/>
                <a:gd name="T11" fmla="*/ 128 h 156"/>
                <a:gd name="T12" fmla="*/ 126 w 172"/>
                <a:gd name="T13" fmla="*/ 140 h 156"/>
                <a:gd name="T14" fmla="*/ 110 w 172"/>
                <a:gd name="T15" fmla="*/ 148 h 156"/>
                <a:gd name="T16" fmla="*/ 90 w 172"/>
                <a:gd name="T17" fmla="*/ 154 h 156"/>
                <a:gd name="T18" fmla="*/ 70 w 172"/>
                <a:gd name="T19" fmla="*/ 156 h 156"/>
                <a:gd name="T20" fmla="*/ 70 w 172"/>
                <a:gd name="T21" fmla="*/ 156 h 156"/>
                <a:gd name="T22" fmla="*/ 54 w 172"/>
                <a:gd name="T23" fmla="*/ 154 h 156"/>
                <a:gd name="T24" fmla="*/ 42 w 172"/>
                <a:gd name="T25" fmla="*/ 150 h 156"/>
                <a:gd name="T26" fmla="*/ 30 w 172"/>
                <a:gd name="T27" fmla="*/ 144 h 156"/>
                <a:gd name="T28" fmla="*/ 20 w 172"/>
                <a:gd name="T29" fmla="*/ 136 h 156"/>
                <a:gd name="T30" fmla="*/ 10 w 172"/>
                <a:gd name="T31" fmla="*/ 126 h 156"/>
                <a:gd name="T32" fmla="*/ 6 w 172"/>
                <a:gd name="T33" fmla="*/ 116 h 156"/>
                <a:gd name="T34" fmla="*/ 2 w 172"/>
                <a:gd name="T35" fmla="*/ 104 h 156"/>
                <a:gd name="T36" fmla="*/ 0 w 172"/>
                <a:gd name="T37" fmla="*/ 90 h 156"/>
                <a:gd name="T38" fmla="*/ 0 w 172"/>
                <a:gd name="T39" fmla="*/ 90 h 156"/>
                <a:gd name="T40" fmla="*/ 2 w 172"/>
                <a:gd name="T41" fmla="*/ 76 h 156"/>
                <a:gd name="T42" fmla="*/ 4 w 172"/>
                <a:gd name="T43" fmla="*/ 62 h 156"/>
                <a:gd name="T44" fmla="*/ 12 w 172"/>
                <a:gd name="T45" fmla="*/ 48 h 156"/>
                <a:gd name="T46" fmla="*/ 20 w 172"/>
                <a:gd name="T47" fmla="*/ 36 h 156"/>
                <a:gd name="T48" fmla="*/ 32 w 172"/>
                <a:gd name="T49" fmla="*/ 26 h 156"/>
                <a:gd name="T50" fmla="*/ 46 w 172"/>
                <a:gd name="T51" fmla="*/ 16 h 156"/>
                <a:gd name="T52" fmla="*/ 64 w 172"/>
                <a:gd name="T53" fmla="*/ 10 h 156"/>
                <a:gd name="T54" fmla="*/ 84 w 172"/>
                <a:gd name="T55" fmla="*/ 8 h 156"/>
                <a:gd name="T56" fmla="*/ 172 w 172"/>
                <a:gd name="T57" fmla="*/ 0 h 156"/>
                <a:gd name="T58" fmla="*/ 172 w 172"/>
                <a:gd name="T59" fmla="*/ 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2" h="156">
                  <a:moveTo>
                    <a:pt x="172" y="52"/>
                  </a:moveTo>
                  <a:lnTo>
                    <a:pt x="172" y="52"/>
                  </a:lnTo>
                  <a:lnTo>
                    <a:pt x="170" y="74"/>
                  </a:lnTo>
                  <a:lnTo>
                    <a:pt x="164" y="94"/>
                  </a:lnTo>
                  <a:lnTo>
                    <a:pt x="154" y="112"/>
                  </a:lnTo>
                  <a:lnTo>
                    <a:pt x="142" y="128"/>
                  </a:lnTo>
                  <a:lnTo>
                    <a:pt x="126" y="140"/>
                  </a:lnTo>
                  <a:lnTo>
                    <a:pt x="110" y="148"/>
                  </a:lnTo>
                  <a:lnTo>
                    <a:pt x="90" y="154"/>
                  </a:lnTo>
                  <a:lnTo>
                    <a:pt x="70" y="156"/>
                  </a:lnTo>
                  <a:lnTo>
                    <a:pt x="70" y="156"/>
                  </a:lnTo>
                  <a:lnTo>
                    <a:pt x="54" y="154"/>
                  </a:lnTo>
                  <a:lnTo>
                    <a:pt x="42" y="150"/>
                  </a:lnTo>
                  <a:lnTo>
                    <a:pt x="30" y="144"/>
                  </a:lnTo>
                  <a:lnTo>
                    <a:pt x="20" y="136"/>
                  </a:lnTo>
                  <a:lnTo>
                    <a:pt x="10" y="126"/>
                  </a:lnTo>
                  <a:lnTo>
                    <a:pt x="6" y="116"/>
                  </a:lnTo>
                  <a:lnTo>
                    <a:pt x="2" y="104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2" y="76"/>
                  </a:lnTo>
                  <a:lnTo>
                    <a:pt x="4" y="62"/>
                  </a:lnTo>
                  <a:lnTo>
                    <a:pt x="12" y="48"/>
                  </a:lnTo>
                  <a:lnTo>
                    <a:pt x="20" y="36"/>
                  </a:lnTo>
                  <a:lnTo>
                    <a:pt x="32" y="26"/>
                  </a:lnTo>
                  <a:lnTo>
                    <a:pt x="46" y="16"/>
                  </a:lnTo>
                  <a:lnTo>
                    <a:pt x="64" y="10"/>
                  </a:lnTo>
                  <a:lnTo>
                    <a:pt x="84" y="8"/>
                  </a:lnTo>
                  <a:lnTo>
                    <a:pt x="172" y="0"/>
                  </a:lnTo>
                  <a:lnTo>
                    <a:pt x="172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1"/>
            <p:cNvSpPr>
              <a:spLocks/>
            </p:cNvSpPr>
            <p:nvPr userDrawn="1"/>
          </p:nvSpPr>
          <p:spPr bwMode="auto">
            <a:xfrm>
              <a:off x="11538563" y="683735"/>
              <a:ext cx="100313" cy="101233"/>
            </a:xfrm>
            <a:custGeom>
              <a:avLst/>
              <a:gdLst>
                <a:gd name="T0" fmla="*/ 134 w 218"/>
                <a:gd name="T1" fmla="*/ 194 h 220"/>
                <a:gd name="T2" fmla="*/ 218 w 218"/>
                <a:gd name="T3" fmla="*/ 110 h 220"/>
                <a:gd name="T4" fmla="*/ 108 w 218"/>
                <a:gd name="T5" fmla="*/ 0 h 220"/>
                <a:gd name="T6" fmla="*/ 0 w 218"/>
                <a:gd name="T7" fmla="*/ 110 h 220"/>
                <a:gd name="T8" fmla="*/ 108 w 218"/>
                <a:gd name="T9" fmla="*/ 220 h 220"/>
                <a:gd name="T10" fmla="*/ 134 w 218"/>
                <a:gd name="T11" fmla="*/ 1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220">
                  <a:moveTo>
                    <a:pt x="134" y="194"/>
                  </a:moveTo>
                  <a:lnTo>
                    <a:pt x="218" y="110"/>
                  </a:lnTo>
                  <a:lnTo>
                    <a:pt x="108" y="0"/>
                  </a:lnTo>
                  <a:lnTo>
                    <a:pt x="0" y="110"/>
                  </a:lnTo>
                  <a:lnTo>
                    <a:pt x="108" y="220"/>
                  </a:lnTo>
                  <a:lnTo>
                    <a:pt x="134" y="1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2"/>
            <p:cNvSpPr>
              <a:spLocks/>
            </p:cNvSpPr>
            <p:nvPr userDrawn="1"/>
          </p:nvSpPr>
          <p:spPr bwMode="auto">
            <a:xfrm>
              <a:off x="10777472" y="356107"/>
              <a:ext cx="101233" cy="100313"/>
            </a:xfrm>
            <a:custGeom>
              <a:avLst/>
              <a:gdLst>
                <a:gd name="T0" fmla="*/ 220 w 220"/>
                <a:gd name="T1" fmla="*/ 110 h 218"/>
                <a:gd name="T2" fmla="*/ 110 w 220"/>
                <a:gd name="T3" fmla="*/ 0 h 218"/>
                <a:gd name="T4" fmla="*/ 0 w 220"/>
                <a:gd name="T5" fmla="*/ 110 h 218"/>
                <a:gd name="T6" fmla="*/ 110 w 220"/>
                <a:gd name="T7" fmla="*/ 218 h 218"/>
                <a:gd name="T8" fmla="*/ 136 w 220"/>
                <a:gd name="T9" fmla="*/ 194 h 218"/>
                <a:gd name="T10" fmla="*/ 220 w 220"/>
                <a:gd name="T11" fmla="*/ 1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18">
                  <a:moveTo>
                    <a:pt x="220" y="110"/>
                  </a:moveTo>
                  <a:lnTo>
                    <a:pt x="110" y="0"/>
                  </a:lnTo>
                  <a:lnTo>
                    <a:pt x="0" y="110"/>
                  </a:lnTo>
                  <a:lnTo>
                    <a:pt x="110" y="218"/>
                  </a:lnTo>
                  <a:lnTo>
                    <a:pt x="136" y="194"/>
                  </a:lnTo>
                  <a:lnTo>
                    <a:pt x="220" y="1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936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Dark">
    <p:bg>
      <p:bgPr>
        <a:solidFill>
          <a:srgbClr val="004D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00436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226D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00527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bg1"/>
                </a:solidFill>
              </a:rPr>
              <a:t>Copyright © 2018 JDA Software Group,</a:t>
            </a:r>
            <a:r>
              <a:rPr lang="en-US" sz="800" baseline="0" dirty="0">
                <a:solidFill>
                  <a:schemeClr val="bg1"/>
                </a:solidFill>
              </a:rPr>
              <a:t> Inc. Confidential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57041" y="1694724"/>
            <a:ext cx="10360501" cy="989155"/>
          </a:xfrm>
        </p:spPr>
        <p:txBody>
          <a:bodyPr anchor="b"/>
          <a:lstStyle>
            <a:lvl1pPr algn="l">
              <a:lnSpc>
                <a:spcPct val="100000"/>
              </a:lnSpc>
              <a:defRPr sz="6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041" y="2507133"/>
            <a:ext cx="10360501" cy="1092936"/>
          </a:xfrm>
          <a:prstGeom prst="rect">
            <a:avLst/>
          </a:prstGeom>
        </p:spPr>
        <p:txBody>
          <a:bodyPr tIns="0" bIns="0" anchor="t"/>
          <a:lstStyle>
            <a:lvl1pPr marL="0" indent="0">
              <a:buNone/>
              <a:defRPr sz="45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10800893" y="334940"/>
            <a:ext cx="904658" cy="577030"/>
            <a:chOff x="10734218" y="334940"/>
            <a:chExt cx="904658" cy="577030"/>
          </a:xfrm>
        </p:grpSpPr>
        <p:sp>
          <p:nvSpPr>
            <p:cNvPr id="25" name="Freeform 5"/>
            <p:cNvSpPr>
              <a:spLocks noEditPoints="1"/>
            </p:cNvSpPr>
            <p:nvPr userDrawn="1"/>
          </p:nvSpPr>
          <p:spPr bwMode="auto">
            <a:xfrm>
              <a:off x="10734218" y="334940"/>
              <a:ext cx="904658" cy="577030"/>
            </a:xfrm>
            <a:custGeom>
              <a:avLst/>
              <a:gdLst>
                <a:gd name="T0" fmla="*/ 52 w 1966"/>
                <a:gd name="T1" fmla="*/ 1130 h 1254"/>
                <a:gd name="T2" fmla="*/ 106 w 1966"/>
                <a:gd name="T3" fmla="*/ 1070 h 1254"/>
                <a:gd name="T4" fmla="*/ 124 w 1966"/>
                <a:gd name="T5" fmla="*/ 994 h 1254"/>
                <a:gd name="T6" fmla="*/ 298 w 1966"/>
                <a:gd name="T7" fmla="*/ 986 h 1254"/>
                <a:gd name="T8" fmla="*/ 272 w 1966"/>
                <a:gd name="T9" fmla="*/ 1106 h 1254"/>
                <a:gd name="T10" fmla="*/ 208 w 1966"/>
                <a:gd name="T11" fmla="*/ 1194 h 1254"/>
                <a:gd name="T12" fmla="*/ 122 w 1966"/>
                <a:gd name="T13" fmla="*/ 1248 h 1254"/>
                <a:gd name="T14" fmla="*/ 848 w 1966"/>
                <a:gd name="T15" fmla="*/ 370 h 1254"/>
                <a:gd name="T16" fmla="*/ 786 w 1966"/>
                <a:gd name="T17" fmla="*/ 340 h 1254"/>
                <a:gd name="T18" fmla="*/ 694 w 1966"/>
                <a:gd name="T19" fmla="*/ 326 h 1254"/>
                <a:gd name="T20" fmla="*/ 548 w 1966"/>
                <a:gd name="T21" fmla="*/ 362 h 1254"/>
                <a:gd name="T22" fmla="*/ 440 w 1966"/>
                <a:gd name="T23" fmla="*/ 460 h 1254"/>
                <a:gd name="T24" fmla="*/ 390 w 1966"/>
                <a:gd name="T25" fmla="*/ 610 h 1254"/>
                <a:gd name="T26" fmla="*/ 402 w 1966"/>
                <a:gd name="T27" fmla="*/ 750 h 1254"/>
                <a:gd name="T28" fmla="*/ 480 w 1966"/>
                <a:gd name="T29" fmla="*/ 880 h 1254"/>
                <a:gd name="T30" fmla="*/ 598 w 1966"/>
                <a:gd name="T31" fmla="*/ 950 h 1254"/>
                <a:gd name="T32" fmla="*/ 710 w 1966"/>
                <a:gd name="T33" fmla="*/ 960 h 1254"/>
                <a:gd name="T34" fmla="*/ 832 w 1966"/>
                <a:gd name="T35" fmla="*/ 910 h 1254"/>
                <a:gd name="T36" fmla="*/ 1016 w 1966"/>
                <a:gd name="T37" fmla="*/ 944 h 1254"/>
                <a:gd name="T38" fmla="*/ 816 w 1966"/>
                <a:gd name="T39" fmla="*/ 788 h 1254"/>
                <a:gd name="T40" fmla="*/ 720 w 1966"/>
                <a:gd name="T41" fmla="*/ 820 h 1254"/>
                <a:gd name="T42" fmla="*/ 656 w 1966"/>
                <a:gd name="T43" fmla="*/ 806 h 1254"/>
                <a:gd name="T44" fmla="*/ 594 w 1966"/>
                <a:gd name="T45" fmla="*/ 758 h 1254"/>
                <a:gd name="T46" fmla="*/ 562 w 1966"/>
                <a:gd name="T47" fmla="*/ 684 h 1254"/>
                <a:gd name="T48" fmla="*/ 562 w 1966"/>
                <a:gd name="T49" fmla="*/ 612 h 1254"/>
                <a:gd name="T50" fmla="*/ 594 w 1966"/>
                <a:gd name="T51" fmla="*/ 538 h 1254"/>
                <a:gd name="T52" fmla="*/ 656 w 1966"/>
                <a:gd name="T53" fmla="*/ 490 h 1254"/>
                <a:gd name="T54" fmla="*/ 720 w 1966"/>
                <a:gd name="T55" fmla="*/ 476 h 1254"/>
                <a:gd name="T56" fmla="*/ 818 w 1966"/>
                <a:gd name="T57" fmla="*/ 504 h 1254"/>
                <a:gd name="T58" fmla="*/ 1674 w 1966"/>
                <a:gd name="T59" fmla="*/ 868 h 1254"/>
                <a:gd name="T60" fmla="*/ 1622 w 1966"/>
                <a:gd name="T61" fmla="*/ 832 h 1254"/>
                <a:gd name="T62" fmla="*/ 1602 w 1966"/>
                <a:gd name="T63" fmla="*/ 542 h 1254"/>
                <a:gd name="T64" fmla="*/ 1584 w 1966"/>
                <a:gd name="T65" fmla="*/ 448 h 1254"/>
                <a:gd name="T66" fmla="*/ 1512 w 1966"/>
                <a:gd name="T67" fmla="*/ 368 h 1254"/>
                <a:gd name="T68" fmla="*/ 1398 w 1966"/>
                <a:gd name="T69" fmla="*/ 328 h 1254"/>
                <a:gd name="T70" fmla="*/ 1286 w 1966"/>
                <a:gd name="T71" fmla="*/ 328 h 1254"/>
                <a:gd name="T72" fmla="*/ 1158 w 1966"/>
                <a:gd name="T73" fmla="*/ 366 h 1254"/>
                <a:gd name="T74" fmla="*/ 1206 w 1966"/>
                <a:gd name="T75" fmla="*/ 490 h 1254"/>
                <a:gd name="T76" fmla="*/ 1314 w 1966"/>
                <a:gd name="T77" fmla="*/ 464 h 1254"/>
                <a:gd name="T78" fmla="*/ 1400 w 1966"/>
                <a:gd name="T79" fmla="*/ 474 h 1254"/>
                <a:gd name="T80" fmla="*/ 1438 w 1966"/>
                <a:gd name="T81" fmla="*/ 536 h 1254"/>
                <a:gd name="T82" fmla="*/ 1270 w 1966"/>
                <a:gd name="T83" fmla="*/ 580 h 1254"/>
                <a:gd name="T84" fmla="*/ 1182 w 1966"/>
                <a:gd name="T85" fmla="*/ 622 h 1254"/>
                <a:gd name="T86" fmla="*/ 1124 w 1966"/>
                <a:gd name="T87" fmla="*/ 692 h 1254"/>
                <a:gd name="T88" fmla="*/ 1108 w 1966"/>
                <a:gd name="T89" fmla="*/ 768 h 1254"/>
                <a:gd name="T90" fmla="*/ 1132 w 1966"/>
                <a:gd name="T91" fmla="*/ 864 h 1254"/>
                <a:gd name="T92" fmla="*/ 1196 w 1966"/>
                <a:gd name="T93" fmla="*/ 932 h 1254"/>
                <a:gd name="T94" fmla="*/ 1286 w 1966"/>
                <a:gd name="T95" fmla="*/ 962 h 1254"/>
                <a:gd name="T96" fmla="*/ 1380 w 1966"/>
                <a:gd name="T97" fmla="*/ 952 h 1254"/>
                <a:gd name="T98" fmla="*/ 1464 w 1966"/>
                <a:gd name="T99" fmla="*/ 882 h 1254"/>
                <a:gd name="T100" fmla="*/ 1502 w 1966"/>
                <a:gd name="T101" fmla="*/ 938 h 1254"/>
                <a:gd name="T102" fmla="*/ 1674 w 1966"/>
                <a:gd name="T103" fmla="*/ 868 h 1254"/>
                <a:gd name="T104" fmla="*/ 1420 w 1966"/>
                <a:gd name="T105" fmla="*/ 790 h 1254"/>
                <a:gd name="T106" fmla="*/ 1336 w 1966"/>
                <a:gd name="T107" fmla="*/ 834 h 1254"/>
                <a:gd name="T108" fmla="*/ 1286 w 1966"/>
                <a:gd name="T109" fmla="*/ 814 h 1254"/>
                <a:gd name="T110" fmla="*/ 1266 w 1966"/>
                <a:gd name="T111" fmla="*/ 768 h 1254"/>
                <a:gd name="T112" fmla="*/ 1298 w 1966"/>
                <a:gd name="T113" fmla="*/ 704 h 1254"/>
                <a:gd name="T114" fmla="*/ 1438 w 1966"/>
                <a:gd name="T115" fmla="*/ 730 h 1254"/>
                <a:gd name="T116" fmla="*/ 1856 w 1966"/>
                <a:gd name="T117" fmla="*/ 978 h 1254"/>
                <a:gd name="T118" fmla="*/ 204 w 1966"/>
                <a:gd name="T119" fmla="*/ 26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66" h="1254">
                  <a:moveTo>
                    <a:pt x="104" y="1254"/>
                  </a:moveTo>
                  <a:lnTo>
                    <a:pt x="0" y="1152"/>
                  </a:lnTo>
                  <a:lnTo>
                    <a:pt x="0" y="1152"/>
                  </a:lnTo>
                  <a:lnTo>
                    <a:pt x="28" y="1142"/>
                  </a:lnTo>
                  <a:lnTo>
                    <a:pt x="52" y="1130"/>
                  </a:lnTo>
                  <a:lnTo>
                    <a:pt x="74" y="1114"/>
                  </a:lnTo>
                  <a:lnTo>
                    <a:pt x="82" y="1104"/>
                  </a:lnTo>
                  <a:lnTo>
                    <a:pt x="92" y="1094"/>
                  </a:lnTo>
                  <a:lnTo>
                    <a:pt x="98" y="1084"/>
                  </a:lnTo>
                  <a:lnTo>
                    <a:pt x="106" y="1070"/>
                  </a:lnTo>
                  <a:lnTo>
                    <a:pt x="112" y="1058"/>
                  </a:lnTo>
                  <a:lnTo>
                    <a:pt x="116" y="1044"/>
                  </a:lnTo>
                  <a:lnTo>
                    <a:pt x="120" y="1028"/>
                  </a:lnTo>
                  <a:lnTo>
                    <a:pt x="124" y="1012"/>
                  </a:lnTo>
                  <a:lnTo>
                    <a:pt x="124" y="994"/>
                  </a:lnTo>
                  <a:lnTo>
                    <a:pt x="126" y="976"/>
                  </a:lnTo>
                  <a:lnTo>
                    <a:pt x="126" y="344"/>
                  </a:lnTo>
                  <a:lnTo>
                    <a:pt x="298" y="344"/>
                  </a:lnTo>
                  <a:lnTo>
                    <a:pt x="298" y="986"/>
                  </a:lnTo>
                  <a:lnTo>
                    <a:pt x="298" y="986"/>
                  </a:lnTo>
                  <a:lnTo>
                    <a:pt x="296" y="1012"/>
                  </a:lnTo>
                  <a:lnTo>
                    <a:pt x="292" y="1036"/>
                  </a:lnTo>
                  <a:lnTo>
                    <a:pt x="288" y="1060"/>
                  </a:lnTo>
                  <a:lnTo>
                    <a:pt x="280" y="1084"/>
                  </a:lnTo>
                  <a:lnTo>
                    <a:pt x="272" y="1106"/>
                  </a:lnTo>
                  <a:lnTo>
                    <a:pt x="262" y="1126"/>
                  </a:lnTo>
                  <a:lnTo>
                    <a:pt x="250" y="1144"/>
                  </a:lnTo>
                  <a:lnTo>
                    <a:pt x="238" y="1162"/>
                  </a:lnTo>
                  <a:lnTo>
                    <a:pt x="224" y="1178"/>
                  </a:lnTo>
                  <a:lnTo>
                    <a:pt x="208" y="1194"/>
                  </a:lnTo>
                  <a:lnTo>
                    <a:pt x="192" y="1208"/>
                  </a:lnTo>
                  <a:lnTo>
                    <a:pt x="176" y="1220"/>
                  </a:lnTo>
                  <a:lnTo>
                    <a:pt x="158" y="1230"/>
                  </a:lnTo>
                  <a:lnTo>
                    <a:pt x="140" y="1240"/>
                  </a:lnTo>
                  <a:lnTo>
                    <a:pt x="122" y="1248"/>
                  </a:lnTo>
                  <a:lnTo>
                    <a:pt x="104" y="1254"/>
                  </a:lnTo>
                  <a:close/>
                  <a:moveTo>
                    <a:pt x="1016" y="944"/>
                  </a:moveTo>
                  <a:lnTo>
                    <a:pt x="1016" y="0"/>
                  </a:lnTo>
                  <a:lnTo>
                    <a:pt x="848" y="0"/>
                  </a:lnTo>
                  <a:lnTo>
                    <a:pt x="848" y="370"/>
                  </a:lnTo>
                  <a:lnTo>
                    <a:pt x="848" y="370"/>
                  </a:lnTo>
                  <a:lnTo>
                    <a:pt x="838" y="362"/>
                  </a:lnTo>
                  <a:lnTo>
                    <a:pt x="824" y="354"/>
                  </a:lnTo>
                  <a:lnTo>
                    <a:pt x="806" y="348"/>
                  </a:lnTo>
                  <a:lnTo>
                    <a:pt x="786" y="340"/>
                  </a:lnTo>
                  <a:lnTo>
                    <a:pt x="764" y="334"/>
                  </a:lnTo>
                  <a:lnTo>
                    <a:pt x="742" y="330"/>
                  </a:lnTo>
                  <a:lnTo>
                    <a:pt x="718" y="328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62" y="328"/>
                  </a:lnTo>
                  <a:lnTo>
                    <a:pt x="632" y="332"/>
                  </a:lnTo>
                  <a:lnTo>
                    <a:pt x="602" y="340"/>
                  </a:lnTo>
                  <a:lnTo>
                    <a:pt x="574" y="350"/>
                  </a:lnTo>
                  <a:lnTo>
                    <a:pt x="548" y="362"/>
                  </a:lnTo>
                  <a:lnTo>
                    <a:pt x="522" y="376"/>
                  </a:lnTo>
                  <a:lnTo>
                    <a:pt x="498" y="394"/>
                  </a:lnTo>
                  <a:lnTo>
                    <a:pt x="478" y="414"/>
                  </a:lnTo>
                  <a:lnTo>
                    <a:pt x="458" y="436"/>
                  </a:lnTo>
                  <a:lnTo>
                    <a:pt x="440" y="460"/>
                  </a:lnTo>
                  <a:lnTo>
                    <a:pt x="424" y="486"/>
                  </a:lnTo>
                  <a:lnTo>
                    <a:pt x="412" y="514"/>
                  </a:lnTo>
                  <a:lnTo>
                    <a:pt x="402" y="544"/>
                  </a:lnTo>
                  <a:lnTo>
                    <a:pt x="394" y="576"/>
                  </a:lnTo>
                  <a:lnTo>
                    <a:pt x="390" y="610"/>
                  </a:lnTo>
                  <a:lnTo>
                    <a:pt x="388" y="644"/>
                  </a:lnTo>
                  <a:lnTo>
                    <a:pt x="388" y="644"/>
                  </a:lnTo>
                  <a:lnTo>
                    <a:pt x="390" y="682"/>
                  </a:lnTo>
                  <a:lnTo>
                    <a:pt x="394" y="718"/>
                  </a:lnTo>
                  <a:lnTo>
                    <a:pt x="402" y="750"/>
                  </a:lnTo>
                  <a:lnTo>
                    <a:pt x="414" y="782"/>
                  </a:lnTo>
                  <a:lnTo>
                    <a:pt x="426" y="810"/>
                  </a:lnTo>
                  <a:lnTo>
                    <a:pt x="442" y="836"/>
                  </a:lnTo>
                  <a:lnTo>
                    <a:pt x="460" y="860"/>
                  </a:lnTo>
                  <a:lnTo>
                    <a:pt x="480" y="880"/>
                  </a:lnTo>
                  <a:lnTo>
                    <a:pt x="500" y="898"/>
                  </a:lnTo>
                  <a:lnTo>
                    <a:pt x="524" y="916"/>
                  </a:lnTo>
                  <a:lnTo>
                    <a:pt x="548" y="930"/>
                  </a:lnTo>
                  <a:lnTo>
                    <a:pt x="572" y="940"/>
                  </a:lnTo>
                  <a:lnTo>
                    <a:pt x="598" y="950"/>
                  </a:lnTo>
                  <a:lnTo>
                    <a:pt x="624" y="956"/>
                  </a:lnTo>
                  <a:lnTo>
                    <a:pt x="652" y="960"/>
                  </a:lnTo>
                  <a:lnTo>
                    <a:pt x="678" y="960"/>
                  </a:lnTo>
                  <a:lnTo>
                    <a:pt x="678" y="960"/>
                  </a:lnTo>
                  <a:lnTo>
                    <a:pt x="710" y="960"/>
                  </a:lnTo>
                  <a:lnTo>
                    <a:pt x="740" y="954"/>
                  </a:lnTo>
                  <a:lnTo>
                    <a:pt x="766" y="948"/>
                  </a:lnTo>
                  <a:lnTo>
                    <a:pt x="792" y="936"/>
                  </a:lnTo>
                  <a:lnTo>
                    <a:pt x="814" y="924"/>
                  </a:lnTo>
                  <a:lnTo>
                    <a:pt x="832" y="910"/>
                  </a:lnTo>
                  <a:lnTo>
                    <a:pt x="850" y="892"/>
                  </a:lnTo>
                  <a:lnTo>
                    <a:pt x="862" y="872"/>
                  </a:lnTo>
                  <a:lnTo>
                    <a:pt x="864" y="872"/>
                  </a:lnTo>
                  <a:lnTo>
                    <a:pt x="864" y="944"/>
                  </a:lnTo>
                  <a:lnTo>
                    <a:pt x="1016" y="944"/>
                  </a:lnTo>
                  <a:close/>
                  <a:moveTo>
                    <a:pt x="848" y="752"/>
                  </a:moveTo>
                  <a:lnTo>
                    <a:pt x="848" y="752"/>
                  </a:lnTo>
                  <a:lnTo>
                    <a:pt x="840" y="764"/>
                  </a:lnTo>
                  <a:lnTo>
                    <a:pt x="828" y="776"/>
                  </a:lnTo>
                  <a:lnTo>
                    <a:pt x="816" y="788"/>
                  </a:lnTo>
                  <a:lnTo>
                    <a:pt x="800" y="798"/>
                  </a:lnTo>
                  <a:lnTo>
                    <a:pt x="784" y="806"/>
                  </a:lnTo>
                  <a:lnTo>
                    <a:pt x="764" y="814"/>
                  </a:lnTo>
                  <a:lnTo>
                    <a:pt x="744" y="818"/>
                  </a:lnTo>
                  <a:lnTo>
                    <a:pt x="720" y="820"/>
                  </a:lnTo>
                  <a:lnTo>
                    <a:pt x="720" y="820"/>
                  </a:lnTo>
                  <a:lnTo>
                    <a:pt x="704" y="818"/>
                  </a:lnTo>
                  <a:lnTo>
                    <a:pt x="686" y="816"/>
                  </a:lnTo>
                  <a:lnTo>
                    <a:pt x="672" y="812"/>
                  </a:lnTo>
                  <a:lnTo>
                    <a:pt x="656" y="806"/>
                  </a:lnTo>
                  <a:lnTo>
                    <a:pt x="642" y="800"/>
                  </a:lnTo>
                  <a:lnTo>
                    <a:pt x="628" y="792"/>
                  </a:lnTo>
                  <a:lnTo>
                    <a:pt x="616" y="782"/>
                  </a:lnTo>
                  <a:lnTo>
                    <a:pt x="604" y="770"/>
                  </a:lnTo>
                  <a:lnTo>
                    <a:pt x="594" y="758"/>
                  </a:lnTo>
                  <a:lnTo>
                    <a:pt x="586" y="746"/>
                  </a:lnTo>
                  <a:lnTo>
                    <a:pt x="578" y="732"/>
                  </a:lnTo>
                  <a:lnTo>
                    <a:pt x="572" y="716"/>
                  </a:lnTo>
                  <a:lnTo>
                    <a:pt x="566" y="700"/>
                  </a:lnTo>
                  <a:lnTo>
                    <a:pt x="562" y="684"/>
                  </a:lnTo>
                  <a:lnTo>
                    <a:pt x="560" y="666"/>
                  </a:lnTo>
                  <a:lnTo>
                    <a:pt x="558" y="648"/>
                  </a:lnTo>
                  <a:lnTo>
                    <a:pt x="558" y="648"/>
                  </a:lnTo>
                  <a:lnTo>
                    <a:pt x="560" y="630"/>
                  </a:lnTo>
                  <a:lnTo>
                    <a:pt x="562" y="612"/>
                  </a:lnTo>
                  <a:lnTo>
                    <a:pt x="566" y="596"/>
                  </a:lnTo>
                  <a:lnTo>
                    <a:pt x="572" y="580"/>
                  </a:lnTo>
                  <a:lnTo>
                    <a:pt x="578" y="564"/>
                  </a:lnTo>
                  <a:lnTo>
                    <a:pt x="586" y="550"/>
                  </a:lnTo>
                  <a:lnTo>
                    <a:pt x="594" y="538"/>
                  </a:lnTo>
                  <a:lnTo>
                    <a:pt x="604" y="526"/>
                  </a:lnTo>
                  <a:lnTo>
                    <a:pt x="616" y="514"/>
                  </a:lnTo>
                  <a:lnTo>
                    <a:pt x="628" y="504"/>
                  </a:lnTo>
                  <a:lnTo>
                    <a:pt x="642" y="496"/>
                  </a:lnTo>
                  <a:lnTo>
                    <a:pt x="656" y="490"/>
                  </a:lnTo>
                  <a:lnTo>
                    <a:pt x="672" y="484"/>
                  </a:lnTo>
                  <a:lnTo>
                    <a:pt x="686" y="480"/>
                  </a:lnTo>
                  <a:lnTo>
                    <a:pt x="704" y="478"/>
                  </a:lnTo>
                  <a:lnTo>
                    <a:pt x="720" y="476"/>
                  </a:lnTo>
                  <a:lnTo>
                    <a:pt x="720" y="476"/>
                  </a:lnTo>
                  <a:lnTo>
                    <a:pt x="744" y="478"/>
                  </a:lnTo>
                  <a:lnTo>
                    <a:pt x="766" y="482"/>
                  </a:lnTo>
                  <a:lnTo>
                    <a:pt x="786" y="488"/>
                  </a:lnTo>
                  <a:lnTo>
                    <a:pt x="802" y="496"/>
                  </a:lnTo>
                  <a:lnTo>
                    <a:pt x="818" y="504"/>
                  </a:lnTo>
                  <a:lnTo>
                    <a:pt x="830" y="514"/>
                  </a:lnTo>
                  <a:lnTo>
                    <a:pt x="840" y="524"/>
                  </a:lnTo>
                  <a:lnTo>
                    <a:pt x="848" y="532"/>
                  </a:lnTo>
                  <a:lnTo>
                    <a:pt x="848" y="752"/>
                  </a:lnTo>
                  <a:close/>
                  <a:moveTo>
                    <a:pt x="1674" y="868"/>
                  </a:moveTo>
                  <a:lnTo>
                    <a:pt x="1674" y="868"/>
                  </a:lnTo>
                  <a:lnTo>
                    <a:pt x="1658" y="862"/>
                  </a:lnTo>
                  <a:lnTo>
                    <a:pt x="1644" y="854"/>
                  </a:lnTo>
                  <a:lnTo>
                    <a:pt x="1632" y="844"/>
                  </a:lnTo>
                  <a:lnTo>
                    <a:pt x="1622" y="832"/>
                  </a:lnTo>
                  <a:lnTo>
                    <a:pt x="1614" y="816"/>
                  </a:lnTo>
                  <a:lnTo>
                    <a:pt x="1608" y="798"/>
                  </a:lnTo>
                  <a:lnTo>
                    <a:pt x="1604" y="778"/>
                  </a:lnTo>
                  <a:lnTo>
                    <a:pt x="1602" y="754"/>
                  </a:lnTo>
                  <a:lnTo>
                    <a:pt x="1602" y="542"/>
                  </a:lnTo>
                  <a:lnTo>
                    <a:pt x="1602" y="542"/>
                  </a:lnTo>
                  <a:lnTo>
                    <a:pt x="1602" y="516"/>
                  </a:lnTo>
                  <a:lnTo>
                    <a:pt x="1598" y="492"/>
                  </a:lnTo>
                  <a:lnTo>
                    <a:pt x="1592" y="470"/>
                  </a:lnTo>
                  <a:lnTo>
                    <a:pt x="1584" y="448"/>
                  </a:lnTo>
                  <a:lnTo>
                    <a:pt x="1574" y="428"/>
                  </a:lnTo>
                  <a:lnTo>
                    <a:pt x="1560" y="410"/>
                  </a:lnTo>
                  <a:lnTo>
                    <a:pt x="1546" y="394"/>
                  </a:lnTo>
                  <a:lnTo>
                    <a:pt x="1530" y="380"/>
                  </a:lnTo>
                  <a:lnTo>
                    <a:pt x="1512" y="368"/>
                  </a:lnTo>
                  <a:lnTo>
                    <a:pt x="1492" y="356"/>
                  </a:lnTo>
                  <a:lnTo>
                    <a:pt x="1472" y="346"/>
                  </a:lnTo>
                  <a:lnTo>
                    <a:pt x="1448" y="340"/>
                  </a:lnTo>
                  <a:lnTo>
                    <a:pt x="1424" y="334"/>
                  </a:lnTo>
                  <a:lnTo>
                    <a:pt x="1398" y="328"/>
                  </a:lnTo>
                  <a:lnTo>
                    <a:pt x="1372" y="326"/>
                  </a:lnTo>
                  <a:lnTo>
                    <a:pt x="1344" y="326"/>
                  </a:lnTo>
                  <a:lnTo>
                    <a:pt x="1344" y="326"/>
                  </a:lnTo>
                  <a:lnTo>
                    <a:pt x="1316" y="326"/>
                  </a:lnTo>
                  <a:lnTo>
                    <a:pt x="1286" y="328"/>
                  </a:lnTo>
                  <a:lnTo>
                    <a:pt x="1258" y="334"/>
                  </a:lnTo>
                  <a:lnTo>
                    <a:pt x="1232" y="340"/>
                  </a:lnTo>
                  <a:lnTo>
                    <a:pt x="1206" y="346"/>
                  </a:lnTo>
                  <a:lnTo>
                    <a:pt x="1180" y="356"/>
                  </a:lnTo>
                  <a:lnTo>
                    <a:pt x="1158" y="366"/>
                  </a:lnTo>
                  <a:lnTo>
                    <a:pt x="1138" y="378"/>
                  </a:lnTo>
                  <a:lnTo>
                    <a:pt x="1170" y="510"/>
                  </a:lnTo>
                  <a:lnTo>
                    <a:pt x="1170" y="510"/>
                  </a:lnTo>
                  <a:lnTo>
                    <a:pt x="1186" y="500"/>
                  </a:lnTo>
                  <a:lnTo>
                    <a:pt x="1206" y="490"/>
                  </a:lnTo>
                  <a:lnTo>
                    <a:pt x="1226" y="482"/>
                  </a:lnTo>
                  <a:lnTo>
                    <a:pt x="1246" y="476"/>
                  </a:lnTo>
                  <a:lnTo>
                    <a:pt x="1268" y="470"/>
                  </a:lnTo>
                  <a:lnTo>
                    <a:pt x="1292" y="466"/>
                  </a:lnTo>
                  <a:lnTo>
                    <a:pt x="1314" y="464"/>
                  </a:lnTo>
                  <a:lnTo>
                    <a:pt x="1336" y="462"/>
                  </a:lnTo>
                  <a:lnTo>
                    <a:pt x="1336" y="462"/>
                  </a:lnTo>
                  <a:lnTo>
                    <a:pt x="1360" y="464"/>
                  </a:lnTo>
                  <a:lnTo>
                    <a:pt x="1382" y="468"/>
                  </a:lnTo>
                  <a:lnTo>
                    <a:pt x="1400" y="474"/>
                  </a:lnTo>
                  <a:lnTo>
                    <a:pt x="1414" y="484"/>
                  </a:lnTo>
                  <a:lnTo>
                    <a:pt x="1424" y="494"/>
                  </a:lnTo>
                  <a:lnTo>
                    <a:pt x="1432" y="506"/>
                  </a:lnTo>
                  <a:lnTo>
                    <a:pt x="1436" y="520"/>
                  </a:lnTo>
                  <a:lnTo>
                    <a:pt x="1438" y="536"/>
                  </a:lnTo>
                  <a:lnTo>
                    <a:pt x="1438" y="562"/>
                  </a:lnTo>
                  <a:lnTo>
                    <a:pt x="1312" y="574"/>
                  </a:lnTo>
                  <a:lnTo>
                    <a:pt x="1312" y="574"/>
                  </a:lnTo>
                  <a:lnTo>
                    <a:pt x="1290" y="576"/>
                  </a:lnTo>
                  <a:lnTo>
                    <a:pt x="1270" y="580"/>
                  </a:lnTo>
                  <a:lnTo>
                    <a:pt x="1250" y="586"/>
                  </a:lnTo>
                  <a:lnTo>
                    <a:pt x="1232" y="592"/>
                  </a:lnTo>
                  <a:lnTo>
                    <a:pt x="1214" y="602"/>
                  </a:lnTo>
                  <a:lnTo>
                    <a:pt x="1196" y="610"/>
                  </a:lnTo>
                  <a:lnTo>
                    <a:pt x="1182" y="622"/>
                  </a:lnTo>
                  <a:lnTo>
                    <a:pt x="1168" y="634"/>
                  </a:lnTo>
                  <a:lnTo>
                    <a:pt x="1154" y="646"/>
                  </a:lnTo>
                  <a:lnTo>
                    <a:pt x="1142" y="660"/>
                  </a:lnTo>
                  <a:lnTo>
                    <a:pt x="1132" y="676"/>
                  </a:lnTo>
                  <a:lnTo>
                    <a:pt x="1124" y="692"/>
                  </a:lnTo>
                  <a:lnTo>
                    <a:pt x="1118" y="710"/>
                  </a:lnTo>
                  <a:lnTo>
                    <a:pt x="1112" y="728"/>
                  </a:lnTo>
                  <a:lnTo>
                    <a:pt x="1110" y="748"/>
                  </a:lnTo>
                  <a:lnTo>
                    <a:pt x="1108" y="768"/>
                  </a:lnTo>
                  <a:lnTo>
                    <a:pt x="1108" y="768"/>
                  </a:lnTo>
                  <a:lnTo>
                    <a:pt x="1110" y="790"/>
                  </a:lnTo>
                  <a:lnTo>
                    <a:pt x="1112" y="810"/>
                  </a:lnTo>
                  <a:lnTo>
                    <a:pt x="1118" y="830"/>
                  </a:lnTo>
                  <a:lnTo>
                    <a:pt x="1124" y="848"/>
                  </a:lnTo>
                  <a:lnTo>
                    <a:pt x="1132" y="864"/>
                  </a:lnTo>
                  <a:lnTo>
                    <a:pt x="1142" y="880"/>
                  </a:lnTo>
                  <a:lnTo>
                    <a:pt x="1154" y="896"/>
                  </a:lnTo>
                  <a:lnTo>
                    <a:pt x="1166" y="908"/>
                  </a:lnTo>
                  <a:lnTo>
                    <a:pt x="1180" y="920"/>
                  </a:lnTo>
                  <a:lnTo>
                    <a:pt x="1196" y="932"/>
                  </a:lnTo>
                  <a:lnTo>
                    <a:pt x="1212" y="940"/>
                  </a:lnTo>
                  <a:lnTo>
                    <a:pt x="1228" y="948"/>
                  </a:lnTo>
                  <a:lnTo>
                    <a:pt x="1246" y="954"/>
                  </a:lnTo>
                  <a:lnTo>
                    <a:pt x="1266" y="960"/>
                  </a:lnTo>
                  <a:lnTo>
                    <a:pt x="1286" y="962"/>
                  </a:lnTo>
                  <a:lnTo>
                    <a:pt x="1306" y="962"/>
                  </a:lnTo>
                  <a:lnTo>
                    <a:pt x="1306" y="962"/>
                  </a:lnTo>
                  <a:lnTo>
                    <a:pt x="1332" y="962"/>
                  </a:lnTo>
                  <a:lnTo>
                    <a:pt x="1358" y="958"/>
                  </a:lnTo>
                  <a:lnTo>
                    <a:pt x="1380" y="952"/>
                  </a:lnTo>
                  <a:lnTo>
                    <a:pt x="1402" y="944"/>
                  </a:lnTo>
                  <a:lnTo>
                    <a:pt x="1422" y="932"/>
                  </a:lnTo>
                  <a:lnTo>
                    <a:pt x="1438" y="918"/>
                  </a:lnTo>
                  <a:lnTo>
                    <a:pt x="1452" y="902"/>
                  </a:lnTo>
                  <a:lnTo>
                    <a:pt x="1464" y="882"/>
                  </a:lnTo>
                  <a:lnTo>
                    <a:pt x="1464" y="882"/>
                  </a:lnTo>
                  <a:lnTo>
                    <a:pt x="1470" y="900"/>
                  </a:lnTo>
                  <a:lnTo>
                    <a:pt x="1480" y="914"/>
                  </a:lnTo>
                  <a:lnTo>
                    <a:pt x="1490" y="928"/>
                  </a:lnTo>
                  <a:lnTo>
                    <a:pt x="1502" y="938"/>
                  </a:lnTo>
                  <a:lnTo>
                    <a:pt x="1516" y="948"/>
                  </a:lnTo>
                  <a:lnTo>
                    <a:pt x="1530" y="956"/>
                  </a:lnTo>
                  <a:lnTo>
                    <a:pt x="1544" y="962"/>
                  </a:lnTo>
                  <a:lnTo>
                    <a:pt x="1558" y="968"/>
                  </a:lnTo>
                  <a:lnTo>
                    <a:pt x="1674" y="868"/>
                  </a:lnTo>
                  <a:close/>
                  <a:moveTo>
                    <a:pt x="1438" y="730"/>
                  </a:moveTo>
                  <a:lnTo>
                    <a:pt x="1438" y="730"/>
                  </a:lnTo>
                  <a:lnTo>
                    <a:pt x="1436" y="752"/>
                  </a:lnTo>
                  <a:lnTo>
                    <a:pt x="1430" y="772"/>
                  </a:lnTo>
                  <a:lnTo>
                    <a:pt x="1420" y="790"/>
                  </a:lnTo>
                  <a:lnTo>
                    <a:pt x="1408" y="806"/>
                  </a:lnTo>
                  <a:lnTo>
                    <a:pt x="1392" y="818"/>
                  </a:lnTo>
                  <a:lnTo>
                    <a:pt x="1376" y="826"/>
                  </a:lnTo>
                  <a:lnTo>
                    <a:pt x="1356" y="832"/>
                  </a:lnTo>
                  <a:lnTo>
                    <a:pt x="1336" y="834"/>
                  </a:lnTo>
                  <a:lnTo>
                    <a:pt x="1336" y="834"/>
                  </a:lnTo>
                  <a:lnTo>
                    <a:pt x="1320" y="832"/>
                  </a:lnTo>
                  <a:lnTo>
                    <a:pt x="1308" y="828"/>
                  </a:lnTo>
                  <a:lnTo>
                    <a:pt x="1296" y="822"/>
                  </a:lnTo>
                  <a:lnTo>
                    <a:pt x="1286" y="814"/>
                  </a:lnTo>
                  <a:lnTo>
                    <a:pt x="1276" y="804"/>
                  </a:lnTo>
                  <a:lnTo>
                    <a:pt x="1272" y="794"/>
                  </a:lnTo>
                  <a:lnTo>
                    <a:pt x="1268" y="782"/>
                  </a:lnTo>
                  <a:lnTo>
                    <a:pt x="1266" y="768"/>
                  </a:lnTo>
                  <a:lnTo>
                    <a:pt x="1266" y="768"/>
                  </a:lnTo>
                  <a:lnTo>
                    <a:pt x="1268" y="754"/>
                  </a:lnTo>
                  <a:lnTo>
                    <a:pt x="1270" y="740"/>
                  </a:lnTo>
                  <a:lnTo>
                    <a:pt x="1278" y="726"/>
                  </a:lnTo>
                  <a:lnTo>
                    <a:pt x="1286" y="714"/>
                  </a:lnTo>
                  <a:lnTo>
                    <a:pt x="1298" y="704"/>
                  </a:lnTo>
                  <a:lnTo>
                    <a:pt x="1312" y="694"/>
                  </a:lnTo>
                  <a:lnTo>
                    <a:pt x="1330" y="688"/>
                  </a:lnTo>
                  <a:lnTo>
                    <a:pt x="1350" y="686"/>
                  </a:lnTo>
                  <a:lnTo>
                    <a:pt x="1438" y="678"/>
                  </a:lnTo>
                  <a:lnTo>
                    <a:pt x="1438" y="730"/>
                  </a:lnTo>
                  <a:close/>
                  <a:moveTo>
                    <a:pt x="1882" y="952"/>
                  </a:moveTo>
                  <a:lnTo>
                    <a:pt x="1966" y="868"/>
                  </a:lnTo>
                  <a:lnTo>
                    <a:pt x="1856" y="758"/>
                  </a:lnTo>
                  <a:lnTo>
                    <a:pt x="1748" y="868"/>
                  </a:lnTo>
                  <a:lnTo>
                    <a:pt x="1856" y="978"/>
                  </a:lnTo>
                  <a:lnTo>
                    <a:pt x="1882" y="952"/>
                  </a:lnTo>
                  <a:close/>
                  <a:moveTo>
                    <a:pt x="314" y="156"/>
                  </a:moveTo>
                  <a:lnTo>
                    <a:pt x="204" y="46"/>
                  </a:lnTo>
                  <a:lnTo>
                    <a:pt x="94" y="156"/>
                  </a:lnTo>
                  <a:lnTo>
                    <a:pt x="204" y="264"/>
                  </a:lnTo>
                  <a:lnTo>
                    <a:pt x="230" y="240"/>
                  </a:lnTo>
                  <a:lnTo>
                    <a:pt x="314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6"/>
            <p:cNvSpPr>
              <a:spLocks/>
            </p:cNvSpPr>
            <p:nvPr userDrawn="1"/>
          </p:nvSpPr>
          <p:spPr bwMode="auto">
            <a:xfrm>
              <a:off x="10734218" y="493232"/>
              <a:ext cx="137125" cy="418738"/>
            </a:xfrm>
            <a:custGeom>
              <a:avLst/>
              <a:gdLst>
                <a:gd name="T0" fmla="*/ 104 w 298"/>
                <a:gd name="T1" fmla="*/ 910 h 910"/>
                <a:gd name="T2" fmla="*/ 0 w 298"/>
                <a:gd name="T3" fmla="*/ 808 h 910"/>
                <a:gd name="T4" fmla="*/ 0 w 298"/>
                <a:gd name="T5" fmla="*/ 808 h 910"/>
                <a:gd name="T6" fmla="*/ 28 w 298"/>
                <a:gd name="T7" fmla="*/ 798 h 910"/>
                <a:gd name="T8" fmla="*/ 52 w 298"/>
                <a:gd name="T9" fmla="*/ 786 h 910"/>
                <a:gd name="T10" fmla="*/ 74 w 298"/>
                <a:gd name="T11" fmla="*/ 770 h 910"/>
                <a:gd name="T12" fmla="*/ 82 w 298"/>
                <a:gd name="T13" fmla="*/ 760 h 910"/>
                <a:gd name="T14" fmla="*/ 92 w 298"/>
                <a:gd name="T15" fmla="*/ 750 h 910"/>
                <a:gd name="T16" fmla="*/ 98 w 298"/>
                <a:gd name="T17" fmla="*/ 740 h 910"/>
                <a:gd name="T18" fmla="*/ 106 w 298"/>
                <a:gd name="T19" fmla="*/ 726 h 910"/>
                <a:gd name="T20" fmla="*/ 112 w 298"/>
                <a:gd name="T21" fmla="*/ 714 h 910"/>
                <a:gd name="T22" fmla="*/ 116 w 298"/>
                <a:gd name="T23" fmla="*/ 700 h 910"/>
                <a:gd name="T24" fmla="*/ 120 w 298"/>
                <a:gd name="T25" fmla="*/ 684 h 910"/>
                <a:gd name="T26" fmla="*/ 124 w 298"/>
                <a:gd name="T27" fmla="*/ 668 h 910"/>
                <a:gd name="T28" fmla="*/ 124 w 298"/>
                <a:gd name="T29" fmla="*/ 650 h 910"/>
                <a:gd name="T30" fmla="*/ 126 w 298"/>
                <a:gd name="T31" fmla="*/ 632 h 910"/>
                <a:gd name="T32" fmla="*/ 126 w 298"/>
                <a:gd name="T33" fmla="*/ 0 h 910"/>
                <a:gd name="T34" fmla="*/ 298 w 298"/>
                <a:gd name="T35" fmla="*/ 0 h 910"/>
                <a:gd name="T36" fmla="*/ 298 w 298"/>
                <a:gd name="T37" fmla="*/ 642 h 910"/>
                <a:gd name="T38" fmla="*/ 298 w 298"/>
                <a:gd name="T39" fmla="*/ 642 h 910"/>
                <a:gd name="T40" fmla="*/ 296 w 298"/>
                <a:gd name="T41" fmla="*/ 668 h 910"/>
                <a:gd name="T42" fmla="*/ 292 w 298"/>
                <a:gd name="T43" fmla="*/ 692 h 910"/>
                <a:gd name="T44" fmla="*/ 288 w 298"/>
                <a:gd name="T45" fmla="*/ 716 h 910"/>
                <a:gd name="T46" fmla="*/ 280 w 298"/>
                <a:gd name="T47" fmla="*/ 740 h 910"/>
                <a:gd name="T48" fmla="*/ 272 w 298"/>
                <a:gd name="T49" fmla="*/ 762 h 910"/>
                <a:gd name="T50" fmla="*/ 262 w 298"/>
                <a:gd name="T51" fmla="*/ 782 h 910"/>
                <a:gd name="T52" fmla="*/ 250 w 298"/>
                <a:gd name="T53" fmla="*/ 800 h 910"/>
                <a:gd name="T54" fmla="*/ 238 w 298"/>
                <a:gd name="T55" fmla="*/ 818 h 910"/>
                <a:gd name="T56" fmla="*/ 224 w 298"/>
                <a:gd name="T57" fmla="*/ 834 h 910"/>
                <a:gd name="T58" fmla="*/ 208 w 298"/>
                <a:gd name="T59" fmla="*/ 850 h 910"/>
                <a:gd name="T60" fmla="*/ 192 w 298"/>
                <a:gd name="T61" fmla="*/ 864 h 910"/>
                <a:gd name="T62" fmla="*/ 176 w 298"/>
                <a:gd name="T63" fmla="*/ 876 h 910"/>
                <a:gd name="T64" fmla="*/ 158 w 298"/>
                <a:gd name="T65" fmla="*/ 886 h 910"/>
                <a:gd name="T66" fmla="*/ 140 w 298"/>
                <a:gd name="T67" fmla="*/ 896 h 910"/>
                <a:gd name="T68" fmla="*/ 122 w 298"/>
                <a:gd name="T69" fmla="*/ 904 h 910"/>
                <a:gd name="T70" fmla="*/ 104 w 298"/>
                <a:gd name="T71" fmla="*/ 91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910">
                  <a:moveTo>
                    <a:pt x="104" y="910"/>
                  </a:moveTo>
                  <a:lnTo>
                    <a:pt x="0" y="808"/>
                  </a:lnTo>
                  <a:lnTo>
                    <a:pt x="0" y="808"/>
                  </a:lnTo>
                  <a:lnTo>
                    <a:pt x="28" y="798"/>
                  </a:lnTo>
                  <a:lnTo>
                    <a:pt x="52" y="786"/>
                  </a:lnTo>
                  <a:lnTo>
                    <a:pt x="74" y="770"/>
                  </a:lnTo>
                  <a:lnTo>
                    <a:pt x="82" y="760"/>
                  </a:lnTo>
                  <a:lnTo>
                    <a:pt x="92" y="750"/>
                  </a:lnTo>
                  <a:lnTo>
                    <a:pt x="98" y="740"/>
                  </a:lnTo>
                  <a:lnTo>
                    <a:pt x="106" y="726"/>
                  </a:lnTo>
                  <a:lnTo>
                    <a:pt x="112" y="714"/>
                  </a:lnTo>
                  <a:lnTo>
                    <a:pt x="116" y="700"/>
                  </a:lnTo>
                  <a:lnTo>
                    <a:pt x="120" y="684"/>
                  </a:lnTo>
                  <a:lnTo>
                    <a:pt x="124" y="668"/>
                  </a:lnTo>
                  <a:lnTo>
                    <a:pt x="124" y="650"/>
                  </a:lnTo>
                  <a:lnTo>
                    <a:pt x="126" y="632"/>
                  </a:lnTo>
                  <a:lnTo>
                    <a:pt x="126" y="0"/>
                  </a:lnTo>
                  <a:lnTo>
                    <a:pt x="298" y="0"/>
                  </a:lnTo>
                  <a:lnTo>
                    <a:pt x="298" y="642"/>
                  </a:lnTo>
                  <a:lnTo>
                    <a:pt x="298" y="642"/>
                  </a:lnTo>
                  <a:lnTo>
                    <a:pt x="296" y="668"/>
                  </a:lnTo>
                  <a:lnTo>
                    <a:pt x="292" y="692"/>
                  </a:lnTo>
                  <a:lnTo>
                    <a:pt x="288" y="716"/>
                  </a:lnTo>
                  <a:lnTo>
                    <a:pt x="280" y="740"/>
                  </a:lnTo>
                  <a:lnTo>
                    <a:pt x="272" y="762"/>
                  </a:lnTo>
                  <a:lnTo>
                    <a:pt x="262" y="782"/>
                  </a:lnTo>
                  <a:lnTo>
                    <a:pt x="250" y="800"/>
                  </a:lnTo>
                  <a:lnTo>
                    <a:pt x="238" y="818"/>
                  </a:lnTo>
                  <a:lnTo>
                    <a:pt x="224" y="834"/>
                  </a:lnTo>
                  <a:lnTo>
                    <a:pt x="208" y="850"/>
                  </a:lnTo>
                  <a:lnTo>
                    <a:pt x="192" y="864"/>
                  </a:lnTo>
                  <a:lnTo>
                    <a:pt x="176" y="876"/>
                  </a:lnTo>
                  <a:lnTo>
                    <a:pt x="158" y="886"/>
                  </a:lnTo>
                  <a:lnTo>
                    <a:pt x="140" y="896"/>
                  </a:lnTo>
                  <a:lnTo>
                    <a:pt x="122" y="904"/>
                  </a:lnTo>
                  <a:lnTo>
                    <a:pt x="104" y="9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7"/>
            <p:cNvSpPr>
              <a:spLocks/>
            </p:cNvSpPr>
            <p:nvPr userDrawn="1"/>
          </p:nvSpPr>
          <p:spPr bwMode="auto">
            <a:xfrm>
              <a:off x="10912757" y="334940"/>
              <a:ext cx="288975" cy="441745"/>
            </a:xfrm>
            <a:custGeom>
              <a:avLst/>
              <a:gdLst>
                <a:gd name="T0" fmla="*/ 628 w 628"/>
                <a:gd name="T1" fmla="*/ 944 h 960"/>
                <a:gd name="T2" fmla="*/ 628 w 628"/>
                <a:gd name="T3" fmla="*/ 0 h 960"/>
                <a:gd name="T4" fmla="*/ 460 w 628"/>
                <a:gd name="T5" fmla="*/ 0 h 960"/>
                <a:gd name="T6" fmla="*/ 460 w 628"/>
                <a:gd name="T7" fmla="*/ 370 h 960"/>
                <a:gd name="T8" fmla="*/ 460 w 628"/>
                <a:gd name="T9" fmla="*/ 370 h 960"/>
                <a:gd name="T10" fmla="*/ 450 w 628"/>
                <a:gd name="T11" fmla="*/ 362 h 960"/>
                <a:gd name="T12" fmla="*/ 436 w 628"/>
                <a:gd name="T13" fmla="*/ 354 h 960"/>
                <a:gd name="T14" fmla="*/ 418 w 628"/>
                <a:gd name="T15" fmla="*/ 348 h 960"/>
                <a:gd name="T16" fmla="*/ 398 w 628"/>
                <a:gd name="T17" fmla="*/ 340 h 960"/>
                <a:gd name="T18" fmla="*/ 376 w 628"/>
                <a:gd name="T19" fmla="*/ 334 h 960"/>
                <a:gd name="T20" fmla="*/ 354 w 628"/>
                <a:gd name="T21" fmla="*/ 330 h 960"/>
                <a:gd name="T22" fmla="*/ 330 w 628"/>
                <a:gd name="T23" fmla="*/ 328 h 960"/>
                <a:gd name="T24" fmla="*/ 306 w 628"/>
                <a:gd name="T25" fmla="*/ 326 h 960"/>
                <a:gd name="T26" fmla="*/ 306 w 628"/>
                <a:gd name="T27" fmla="*/ 326 h 960"/>
                <a:gd name="T28" fmla="*/ 274 w 628"/>
                <a:gd name="T29" fmla="*/ 328 h 960"/>
                <a:gd name="T30" fmla="*/ 244 w 628"/>
                <a:gd name="T31" fmla="*/ 332 h 960"/>
                <a:gd name="T32" fmla="*/ 214 w 628"/>
                <a:gd name="T33" fmla="*/ 340 h 960"/>
                <a:gd name="T34" fmla="*/ 186 w 628"/>
                <a:gd name="T35" fmla="*/ 350 h 960"/>
                <a:gd name="T36" fmla="*/ 160 w 628"/>
                <a:gd name="T37" fmla="*/ 362 h 960"/>
                <a:gd name="T38" fmla="*/ 134 w 628"/>
                <a:gd name="T39" fmla="*/ 376 h 960"/>
                <a:gd name="T40" fmla="*/ 110 w 628"/>
                <a:gd name="T41" fmla="*/ 394 h 960"/>
                <a:gd name="T42" fmla="*/ 90 w 628"/>
                <a:gd name="T43" fmla="*/ 414 h 960"/>
                <a:gd name="T44" fmla="*/ 70 w 628"/>
                <a:gd name="T45" fmla="*/ 436 h 960"/>
                <a:gd name="T46" fmla="*/ 52 w 628"/>
                <a:gd name="T47" fmla="*/ 460 h 960"/>
                <a:gd name="T48" fmla="*/ 36 w 628"/>
                <a:gd name="T49" fmla="*/ 486 h 960"/>
                <a:gd name="T50" fmla="*/ 24 w 628"/>
                <a:gd name="T51" fmla="*/ 514 h 960"/>
                <a:gd name="T52" fmla="*/ 14 w 628"/>
                <a:gd name="T53" fmla="*/ 544 h 960"/>
                <a:gd name="T54" fmla="*/ 6 w 628"/>
                <a:gd name="T55" fmla="*/ 576 h 960"/>
                <a:gd name="T56" fmla="*/ 2 w 628"/>
                <a:gd name="T57" fmla="*/ 610 h 960"/>
                <a:gd name="T58" fmla="*/ 0 w 628"/>
                <a:gd name="T59" fmla="*/ 644 h 960"/>
                <a:gd name="T60" fmla="*/ 0 w 628"/>
                <a:gd name="T61" fmla="*/ 644 h 960"/>
                <a:gd name="T62" fmla="*/ 2 w 628"/>
                <a:gd name="T63" fmla="*/ 682 h 960"/>
                <a:gd name="T64" fmla="*/ 6 w 628"/>
                <a:gd name="T65" fmla="*/ 718 h 960"/>
                <a:gd name="T66" fmla="*/ 14 w 628"/>
                <a:gd name="T67" fmla="*/ 750 h 960"/>
                <a:gd name="T68" fmla="*/ 26 w 628"/>
                <a:gd name="T69" fmla="*/ 782 h 960"/>
                <a:gd name="T70" fmla="*/ 38 w 628"/>
                <a:gd name="T71" fmla="*/ 810 h 960"/>
                <a:gd name="T72" fmla="*/ 54 w 628"/>
                <a:gd name="T73" fmla="*/ 836 h 960"/>
                <a:gd name="T74" fmla="*/ 72 w 628"/>
                <a:gd name="T75" fmla="*/ 860 h 960"/>
                <a:gd name="T76" fmla="*/ 92 w 628"/>
                <a:gd name="T77" fmla="*/ 880 h 960"/>
                <a:gd name="T78" fmla="*/ 112 w 628"/>
                <a:gd name="T79" fmla="*/ 898 h 960"/>
                <a:gd name="T80" fmla="*/ 136 w 628"/>
                <a:gd name="T81" fmla="*/ 916 h 960"/>
                <a:gd name="T82" fmla="*/ 160 w 628"/>
                <a:gd name="T83" fmla="*/ 930 h 960"/>
                <a:gd name="T84" fmla="*/ 184 w 628"/>
                <a:gd name="T85" fmla="*/ 940 h 960"/>
                <a:gd name="T86" fmla="*/ 210 w 628"/>
                <a:gd name="T87" fmla="*/ 950 h 960"/>
                <a:gd name="T88" fmla="*/ 236 w 628"/>
                <a:gd name="T89" fmla="*/ 956 h 960"/>
                <a:gd name="T90" fmla="*/ 264 w 628"/>
                <a:gd name="T91" fmla="*/ 960 h 960"/>
                <a:gd name="T92" fmla="*/ 290 w 628"/>
                <a:gd name="T93" fmla="*/ 960 h 960"/>
                <a:gd name="T94" fmla="*/ 290 w 628"/>
                <a:gd name="T95" fmla="*/ 960 h 960"/>
                <a:gd name="T96" fmla="*/ 322 w 628"/>
                <a:gd name="T97" fmla="*/ 960 h 960"/>
                <a:gd name="T98" fmla="*/ 352 w 628"/>
                <a:gd name="T99" fmla="*/ 954 h 960"/>
                <a:gd name="T100" fmla="*/ 378 w 628"/>
                <a:gd name="T101" fmla="*/ 948 h 960"/>
                <a:gd name="T102" fmla="*/ 404 w 628"/>
                <a:gd name="T103" fmla="*/ 936 h 960"/>
                <a:gd name="T104" fmla="*/ 426 w 628"/>
                <a:gd name="T105" fmla="*/ 924 h 960"/>
                <a:gd name="T106" fmla="*/ 444 w 628"/>
                <a:gd name="T107" fmla="*/ 910 h 960"/>
                <a:gd name="T108" fmla="*/ 462 w 628"/>
                <a:gd name="T109" fmla="*/ 892 h 960"/>
                <a:gd name="T110" fmla="*/ 474 w 628"/>
                <a:gd name="T111" fmla="*/ 872 h 960"/>
                <a:gd name="T112" fmla="*/ 476 w 628"/>
                <a:gd name="T113" fmla="*/ 872 h 960"/>
                <a:gd name="T114" fmla="*/ 476 w 628"/>
                <a:gd name="T115" fmla="*/ 944 h 960"/>
                <a:gd name="T116" fmla="*/ 628 w 628"/>
                <a:gd name="T117" fmla="*/ 944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8" h="960">
                  <a:moveTo>
                    <a:pt x="628" y="944"/>
                  </a:moveTo>
                  <a:lnTo>
                    <a:pt x="628" y="0"/>
                  </a:lnTo>
                  <a:lnTo>
                    <a:pt x="460" y="0"/>
                  </a:lnTo>
                  <a:lnTo>
                    <a:pt x="460" y="370"/>
                  </a:lnTo>
                  <a:lnTo>
                    <a:pt x="460" y="370"/>
                  </a:lnTo>
                  <a:lnTo>
                    <a:pt x="450" y="362"/>
                  </a:lnTo>
                  <a:lnTo>
                    <a:pt x="436" y="354"/>
                  </a:lnTo>
                  <a:lnTo>
                    <a:pt x="418" y="348"/>
                  </a:lnTo>
                  <a:lnTo>
                    <a:pt x="398" y="340"/>
                  </a:lnTo>
                  <a:lnTo>
                    <a:pt x="376" y="334"/>
                  </a:lnTo>
                  <a:lnTo>
                    <a:pt x="354" y="330"/>
                  </a:lnTo>
                  <a:lnTo>
                    <a:pt x="330" y="328"/>
                  </a:lnTo>
                  <a:lnTo>
                    <a:pt x="306" y="326"/>
                  </a:lnTo>
                  <a:lnTo>
                    <a:pt x="306" y="326"/>
                  </a:lnTo>
                  <a:lnTo>
                    <a:pt x="274" y="328"/>
                  </a:lnTo>
                  <a:lnTo>
                    <a:pt x="244" y="332"/>
                  </a:lnTo>
                  <a:lnTo>
                    <a:pt x="214" y="340"/>
                  </a:lnTo>
                  <a:lnTo>
                    <a:pt x="186" y="350"/>
                  </a:lnTo>
                  <a:lnTo>
                    <a:pt x="160" y="362"/>
                  </a:lnTo>
                  <a:lnTo>
                    <a:pt x="134" y="376"/>
                  </a:lnTo>
                  <a:lnTo>
                    <a:pt x="110" y="394"/>
                  </a:lnTo>
                  <a:lnTo>
                    <a:pt x="90" y="414"/>
                  </a:lnTo>
                  <a:lnTo>
                    <a:pt x="70" y="436"/>
                  </a:lnTo>
                  <a:lnTo>
                    <a:pt x="52" y="460"/>
                  </a:lnTo>
                  <a:lnTo>
                    <a:pt x="36" y="486"/>
                  </a:lnTo>
                  <a:lnTo>
                    <a:pt x="24" y="514"/>
                  </a:lnTo>
                  <a:lnTo>
                    <a:pt x="14" y="544"/>
                  </a:lnTo>
                  <a:lnTo>
                    <a:pt x="6" y="576"/>
                  </a:lnTo>
                  <a:lnTo>
                    <a:pt x="2" y="610"/>
                  </a:lnTo>
                  <a:lnTo>
                    <a:pt x="0" y="644"/>
                  </a:lnTo>
                  <a:lnTo>
                    <a:pt x="0" y="644"/>
                  </a:lnTo>
                  <a:lnTo>
                    <a:pt x="2" y="682"/>
                  </a:lnTo>
                  <a:lnTo>
                    <a:pt x="6" y="718"/>
                  </a:lnTo>
                  <a:lnTo>
                    <a:pt x="14" y="750"/>
                  </a:lnTo>
                  <a:lnTo>
                    <a:pt x="26" y="782"/>
                  </a:lnTo>
                  <a:lnTo>
                    <a:pt x="38" y="810"/>
                  </a:lnTo>
                  <a:lnTo>
                    <a:pt x="54" y="836"/>
                  </a:lnTo>
                  <a:lnTo>
                    <a:pt x="72" y="860"/>
                  </a:lnTo>
                  <a:lnTo>
                    <a:pt x="92" y="880"/>
                  </a:lnTo>
                  <a:lnTo>
                    <a:pt x="112" y="898"/>
                  </a:lnTo>
                  <a:lnTo>
                    <a:pt x="136" y="916"/>
                  </a:lnTo>
                  <a:lnTo>
                    <a:pt x="160" y="930"/>
                  </a:lnTo>
                  <a:lnTo>
                    <a:pt x="184" y="940"/>
                  </a:lnTo>
                  <a:lnTo>
                    <a:pt x="210" y="950"/>
                  </a:lnTo>
                  <a:lnTo>
                    <a:pt x="236" y="956"/>
                  </a:lnTo>
                  <a:lnTo>
                    <a:pt x="264" y="960"/>
                  </a:lnTo>
                  <a:lnTo>
                    <a:pt x="290" y="960"/>
                  </a:lnTo>
                  <a:lnTo>
                    <a:pt x="290" y="960"/>
                  </a:lnTo>
                  <a:lnTo>
                    <a:pt x="322" y="960"/>
                  </a:lnTo>
                  <a:lnTo>
                    <a:pt x="352" y="954"/>
                  </a:lnTo>
                  <a:lnTo>
                    <a:pt x="378" y="948"/>
                  </a:lnTo>
                  <a:lnTo>
                    <a:pt x="404" y="936"/>
                  </a:lnTo>
                  <a:lnTo>
                    <a:pt x="426" y="924"/>
                  </a:lnTo>
                  <a:lnTo>
                    <a:pt x="444" y="910"/>
                  </a:lnTo>
                  <a:lnTo>
                    <a:pt x="462" y="892"/>
                  </a:lnTo>
                  <a:lnTo>
                    <a:pt x="474" y="872"/>
                  </a:lnTo>
                  <a:lnTo>
                    <a:pt x="476" y="872"/>
                  </a:lnTo>
                  <a:lnTo>
                    <a:pt x="476" y="944"/>
                  </a:lnTo>
                  <a:lnTo>
                    <a:pt x="628" y="9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"/>
            <p:cNvSpPr>
              <a:spLocks/>
            </p:cNvSpPr>
            <p:nvPr userDrawn="1"/>
          </p:nvSpPr>
          <p:spPr bwMode="auto">
            <a:xfrm>
              <a:off x="10990983" y="553972"/>
              <a:ext cx="133444" cy="158292"/>
            </a:xfrm>
            <a:custGeom>
              <a:avLst/>
              <a:gdLst>
                <a:gd name="T0" fmla="*/ 290 w 290"/>
                <a:gd name="T1" fmla="*/ 276 h 344"/>
                <a:gd name="T2" fmla="*/ 290 w 290"/>
                <a:gd name="T3" fmla="*/ 276 h 344"/>
                <a:gd name="T4" fmla="*/ 282 w 290"/>
                <a:gd name="T5" fmla="*/ 288 h 344"/>
                <a:gd name="T6" fmla="*/ 270 w 290"/>
                <a:gd name="T7" fmla="*/ 300 h 344"/>
                <a:gd name="T8" fmla="*/ 258 w 290"/>
                <a:gd name="T9" fmla="*/ 312 h 344"/>
                <a:gd name="T10" fmla="*/ 242 w 290"/>
                <a:gd name="T11" fmla="*/ 322 h 344"/>
                <a:gd name="T12" fmla="*/ 226 w 290"/>
                <a:gd name="T13" fmla="*/ 330 h 344"/>
                <a:gd name="T14" fmla="*/ 206 w 290"/>
                <a:gd name="T15" fmla="*/ 338 h 344"/>
                <a:gd name="T16" fmla="*/ 186 w 290"/>
                <a:gd name="T17" fmla="*/ 342 h 344"/>
                <a:gd name="T18" fmla="*/ 162 w 290"/>
                <a:gd name="T19" fmla="*/ 344 h 344"/>
                <a:gd name="T20" fmla="*/ 162 w 290"/>
                <a:gd name="T21" fmla="*/ 344 h 344"/>
                <a:gd name="T22" fmla="*/ 146 w 290"/>
                <a:gd name="T23" fmla="*/ 342 h 344"/>
                <a:gd name="T24" fmla="*/ 128 w 290"/>
                <a:gd name="T25" fmla="*/ 340 h 344"/>
                <a:gd name="T26" fmla="*/ 114 w 290"/>
                <a:gd name="T27" fmla="*/ 336 h 344"/>
                <a:gd name="T28" fmla="*/ 98 w 290"/>
                <a:gd name="T29" fmla="*/ 330 h 344"/>
                <a:gd name="T30" fmla="*/ 84 w 290"/>
                <a:gd name="T31" fmla="*/ 324 h 344"/>
                <a:gd name="T32" fmla="*/ 70 w 290"/>
                <a:gd name="T33" fmla="*/ 316 h 344"/>
                <a:gd name="T34" fmla="*/ 58 w 290"/>
                <a:gd name="T35" fmla="*/ 306 h 344"/>
                <a:gd name="T36" fmla="*/ 46 w 290"/>
                <a:gd name="T37" fmla="*/ 294 h 344"/>
                <a:gd name="T38" fmla="*/ 36 w 290"/>
                <a:gd name="T39" fmla="*/ 282 h 344"/>
                <a:gd name="T40" fmla="*/ 28 w 290"/>
                <a:gd name="T41" fmla="*/ 270 h 344"/>
                <a:gd name="T42" fmla="*/ 20 w 290"/>
                <a:gd name="T43" fmla="*/ 256 h 344"/>
                <a:gd name="T44" fmla="*/ 14 w 290"/>
                <a:gd name="T45" fmla="*/ 240 h 344"/>
                <a:gd name="T46" fmla="*/ 8 w 290"/>
                <a:gd name="T47" fmla="*/ 224 h 344"/>
                <a:gd name="T48" fmla="*/ 4 w 290"/>
                <a:gd name="T49" fmla="*/ 208 h 344"/>
                <a:gd name="T50" fmla="*/ 2 w 290"/>
                <a:gd name="T51" fmla="*/ 190 h 344"/>
                <a:gd name="T52" fmla="*/ 0 w 290"/>
                <a:gd name="T53" fmla="*/ 172 h 344"/>
                <a:gd name="T54" fmla="*/ 0 w 290"/>
                <a:gd name="T55" fmla="*/ 172 h 344"/>
                <a:gd name="T56" fmla="*/ 2 w 290"/>
                <a:gd name="T57" fmla="*/ 154 h 344"/>
                <a:gd name="T58" fmla="*/ 4 w 290"/>
                <a:gd name="T59" fmla="*/ 136 h 344"/>
                <a:gd name="T60" fmla="*/ 8 w 290"/>
                <a:gd name="T61" fmla="*/ 120 h 344"/>
                <a:gd name="T62" fmla="*/ 14 w 290"/>
                <a:gd name="T63" fmla="*/ 104 h 344"/>
                <a:gd name="T64" fmla="*/ 20 w 290"/>
                <a:gd name="T65" fmla="*/ 88 h 344"/>
                <a:gd name="T66" fmla="*/ 28 w 290"/>
                <a:gd name="T67" fmla="*/ 74 h 344"/>
                <a:gd name="T68" fmla="*/ 36 w 290"/>
                <a:gd name="T69" fmla="*/ 62 h 344"/>
                <a:gd name="T70" fmla="*/ 46 w 290"/>
                <a:gd name="T71" fmla="*/ 50 h 344"/>
                <a:gd name="T72" fmla="*/ 58 w 290"/>
                <a:gd name="T73" fmla="*/ 38 h 344"/>
                <a:gd name="T74" fmla="*/ 70 w 290"/>
                <a:gd name="T75" fmla="*/ 28 h 344"/>
                <a:gd name="T76" fmla="*/ 84 w 290"/>
                <a:gd name="T77" fmla="*/ 20 h 344"/>
                <a:gd name="T78" fmla="*/ 98 w 290"/>
                <a:gd name="T79" fmla="*/ 14 h 344"/>
                <a:gd name="T80" fmla="*/ 114 w 290"/>
                <a:gd name="T81" fmla="*/ 8 h 344"/>
                <a:gd name="T82" fmla="*/ 128 w 290"/>
                <a:gd name="T83" fmla="*/ 4 h 344"/>
                <a:gd name="T84" fmla="*/ 146 w 290"/>
                <a:gd name="T85" fmla="*/ 2 h 344"/>
                <a:gd name="T86" fmla="*/ 162 w 290"/>
                <a:gd name="T87" fmla="*/ 0 h 344"/>
                <a:gd name="T88" fmla="*/ 162 w 290"/>
                <a:gd name="T89" fmla="*/ 0 h 344"/>
                <a:gd name="T90" fmla="*/ 186 w 290"/>
                <a:gd name="T91" fmla="*/ 2 h 344"/>
                <a:gd name="T92" fmla="*/ 208 w 290"/>
                <a:gd name="T93" fmla="*/ 6 h 344"/>
                <a:gd name="T94" fmla="*/ 228 w 290"/>
                <a:gd name="T95" fmla="*/ 12 h 344"/>
                <a:gd name="T96" fmla="*/ 244 w 290"/>
                <a:gd name="T97" fmla="*/ 20 h 344"/>
                <a:gd name="T98" fmla="*/ 260 w 290"/>
                <a:gd name="T99" fmla="*/ 28 h 344"/>
                <a:gd name="T100" fmla="*/ 272 w 290"/>
                <a:gd name="T101" fmla="*/ 38 h 344"/>
                <a:gd name="T102" fmla="*/ 282 w 290"/>
                <a:gd name="T103" fmla="*/ 48 h 344"/>
                <a:gd name="T104" fmla="*/ 290 w 290"/>
                <a:gd name="T105" fmla="*/ 56 h 344"/>
                <a:gd name="T106" fmla="*/ 290 w 290"/>
                <a:gd name="T107" fmla="*/ 27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0" h="344">
                  <a:moveTo>
                    <a:pt x="290" y="276"/>
                  </a:moveTo>
                  <a:lnTo>
                    <a:pt x="290" y="276"/>
                  </a:lnTo>
                  <a:lnTo>
                    <a:pt x="282" y="288"/>
                  </a:lnTo>
                  <a:lnTo>
                    <a:pt x="270" y="300"/>
                  </a:lnTo>
                  <a:lnTo>
                    <a:pt x="258" y="312"/>
                  </a:lnTo>
                  <a:lnTo>
                    <a:pt x="242" y="322"/>
                  </a:lnTo>
                  <a:lnTo>
                    <a:pt x="226" y="330"/>
                  </a:lnTo>
                  <a:lnTo>
                    <a:pt x="206" y="338"/>
                  </a:lnTo>
                  <a:lnTo>
                    <a:pt x="186" y="342"/>
                  </a:lnTo>
                  <a:lnTo>
                    <a:pt x="162" y="344"/>
                  </a:lnTo>
                  <a:lnTo>
                    <a:pt x="162" y="344"/>
                  </a:lnTo>
                  <a:lnTo>
                    <a:pt x="146" y="342"/>
                  </a:lnTo>
                  <a:lnTo>
                    <a:pt x="128" y="340"/>
                  </a:lnTo>
                  <a:lnTo>
                    <a:pt x="114" y="336"/>
                  </a:lnTo>
                  <a:lnTo>
                    <a:pt x="98" y="330"/>
                  </a:lnTo>
                  <a:lnTo>
                    <a:pt x="84" y="324"/>
                  </a:lnTo>
                  <a:lnTo>
                    <a:pt x="70" y="316"/>
                  </a:lnTo>
                  <a:lnTo>
                    <a:pt x="58" y="306"/>
                  </a:lnTo>
                  <a:lnTo>
                    <a:pt x="46" y="294"/>
                  </a:lnTo>
                  <a:lnTo>
                    <a:pt x="36" y="282"/>
                  </a:lnTo>
                  <a:lnTo>
                    <a:pt x="28" y="270"/>
                  </a:lnTo>
                  <a:lnTo>
                    <a:pt x="20" y="256"/>
                  </a:lnTo>
                  <a:lnTo>
                    <a:pt x="14" y="240"/>
                  </a:lnTo>
                  <a:lnTo>
                    <a:pt x="8" y="224"/>
                  </a:lnTo>
                  <a:lnTo>
                    <a:pt x="4" y="208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4"/>
                  </a:lnTo>
                  <a:lnTo>
                    <a:pt x="4" y="136"/>
                  </a:lnTo>
                  <a:lnTo>
                    <a:pt x="8" y="120"/>
                  </a:lnTo>
                  <a:lnTo>
                    <a:pt x="14" y="104"/>
                  </a:lnTo>
                  <a:lnTo>
                    <a:pt x="20" y="88"/>
                  </a:lnTo>
                  <a:lnTo>
                    <a:pt x="28" y="74"/>
                  </a:lnTo>
                  <a:lnTo>
                    <a:pt x="36" y="62"/>
                  </a:lnTo>
                  <a:lnTo>
                    <a:pt x="46" y="50"/>
                  </a:lnTo>
                  <a:lnTo>
                    <a:pt x="58" y="38"/>
                  </a:lnTo>
                  <a:lnTo>
                    <a:pt x="70" y="28"/>
                  </a:lnTo>
                  <a:lnTo>
                    <a:pt x="84" y="20"/>
                  </a:lnTo>
                  <a:lnTo>
                    <a:pt x="98" y="14"/>
                  </a:lnTo>
                  <a:lnTo>
                    <a:pt x="114" y="8"/>
                  </a:lnTo>
                  <a:lnTo>
                    <a:pt x="128" y="4"/>
                  </a:lnTo>
                  <a:lnTo>
                    <a:pt x="146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86" y="2"/>
                  </a:lnTo>
                  <a:lnTo>
                    <a:pt x="208" y="6"/>
                  </a:lnTo>
                  <a:lnTo>
                    <a:pt x="228" y="12"/>
                  </a:lnTo>
                  <a:lnTo>
                    <a:pt x="244" y="20"/>
                  </a:lnTo>
                  <a:lnTo>
                    <a:pt x="260" y="28"/>
                  </a:lnTo>
                  <a:lnTo>
                    <a:pt x="272" y="38"/>
                  </a:lnTo>
                  <a:lnTo>
                    <a:pt x="282" y="48"/>
                  </a:lnTo>
                  <a:lnTo>
                    <a:pt x="290" y="56"/>
                  </a:lnTo>
                  <a:lnTo>
                    <a:pt x="290" y="2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"/>
            <p:cNvSpPr>
              <a:spLocks/>
            </p:cNvSpPr>
            <p:nvPr userDrawn="1"/>
          </p:nvSpPr>
          <p:spPr bwMode="auto">
            <a:xfrm>
              <a:off x="11244066" y="484949"/>
              <a:ext cx="260446" cy="295417"/>
            </a:xfrm>
            <a:custGeom>
              <a:avLst/>
              <a:gdLst>
                <a:gd name="T0" fmla="*/ 566 w 566"/>
                <a:gd name="T1" fmla="*/ 542 h 642"/>
                <a:gd name="T2" fmla="*/ 536 w 566"/>
                <a:gd name="T3" fmla="*/ 528 h 642"/>
                <a:gd name="T4" fmla="*/ 514 w 566"/>
                <a:gd name="T5" fmla="*/ 506 h 642"/>
                <a:gd name="T6" fmla="*/ 500 w 566"/>
                <a:gd name="T7" fmla="*/ 472 h 642"/>
                <a:gd name="T8" fmla="*/ 494 w 566"/>
                <a:gd name="T9" fmla="*/ 428 h 642"/>
                <a:gd name="T10" fmla="*/ 494 w 566"/>
                <a:gd name="T11" fmla="*/ 216 h 642"/>
                <a:gd name="T12" fmla="*/ 490 w 566"/>
                <a:gd name="T13" fmla="*/ 166 h 642"/>
                <a:gd name="T14" fmla="*/ 476 w 566"/>
                <a:gd name="T15" fmla="*/ 122 h 642"/>
                <a:gd name="T16" fmla="*/ 452 w 566"/>
                <a:gd name="T17" fmla="*/ 84 h 642"/>
                <a:gd name="T18" fmla="*/ 422 w 566"/>
                <a:gd name="T19" fmla="*/ 54 h 642"/>
                <a:gd name="T20" fmla="*/ 384 w 566"/>
                <a:gd name="T21" fmla="*/ 30 h 642"/>
                <a:gd name="T22" fmla="*/ 340 w 566"/>
                <a:gd name="T23" fmla="*/ 14 h 642"/>
                <a:gd name="T24" fmla="*/ 290 w 566"/>
                <a:gd name="T25" fmla="*/ 2 h 642"/>
                <a:gd name="T26" fmla="*/ 236 w 566"/>
                <a:gd name="T27" fmla="*/ 0 h 642"/>
                <a:gd name="T28" fmla="*/ 208 w 566"/>
                <a:gd name="T29" fmla="*/ 0 h 642"/>
                <a:gd name="T30" fmla="*/ 150 w 566"/>
                <a:gd name="T31" fmla="*/ 8 h 642"/>
                <a:gd name="T32" fmla="*/ 98 w 566"/>
                <a:gd name="T33" fmla="*/ 20 h 642"/>
                <a:gd name="T34" fmla="*/ 50 w 566"/>
                <a:gd name="T35" fmla="*/ 40 h 642"/>
                <a:gd name="T36" fmla="*/ 62 w 566"/>
                <a:gd name="T37" fmla="*/ 184 h 642"/>
                <a:gd name="T38" fmla="*/ 78 w 566"/>
                <a:gd name="T39" fmla="*/ 174 h 642"/>
                <a:gd name="T40" fmla="*/ 118 w 566"/>
                <a:gd name="T41" fmla="*/ 156 h 642"/>
                <a:gd name="T42" fmla="*/ 160 w 566"/>
                <a:gd name="T43" fmla="*/ 144 h 642"/>
                <a:gd name="T44" fmla="*/ 206 w 566"/>
                <a:gd name="T45" fmla="*/ 138 h 642"/>
                <a:gd name="T46" fmla="*/ 228 w 566"/>
                <a:gd name="T47" fmla="*/ 136 h 642"/>
                <a:gd name="T48" fmla="*/ 274 w 566"/>
                <a:gd name="T49" fmla="*/ 142 h 642"/>
                <a:gd name="T50" fmla="*/ 306 w 566"/>
                <a:gd name="T51" fmla="*/ 158 h 642"/>
                <a:gd name="T52" fmla="*/ 324 w 566"/>
                <a:gd name="T53" fmla="*/ 180 h 642"/>
                <a:gd name="T54" fmla="*/ 330 w 566"/>
                <a:gd name="T55" fmla="*/ 210 h 642"/>
                <a:gd name="T56" fmla="*/ 204 w 566"/>
                <a:gd name="T57" fmla="*/ 248 h 642"/>
                <a:gd name="T58" fmla="*/ 182 w 566"/>
                <a:gd name="T59" fmla="*/ 250 h 642"/>
                <a:gd name="T60" fmla="*/ 142 w 566"/>
                <a:gd name="T61" fmla="*/ 260 h 642"/>
                <a:gd name="T62" fmla="*/ 106 w 566"/>
                <a:gd name="T63" fmla="*/ 276 h 642"/>
                <a:gd name="T64" fmla="*/ 74 w 566"/>
                <a:gd name="T65" fmla="*/ 296 h 642"/>
                <a:gd name="T66" fmla="*/ 46 w 566"/>
                <a:gd name="T67" fmla="*/ 320 h 642"/>
                <a:gd name="T68" fmla="*/ 24 w 566"/>
                <a:gd name="T69" fmla="*/ 350 h 642"/>
                <a:gd name="T70" fmla="*/ 10 w 566"/>
                <a:gd name="T71" fmla="*/ 384 h 642"/>
                <a:gd name="T72" fmla="*/ 2 w 566"/>
                <a:gd name="T73" fmla="*/ 422 h 642"/>
                <a:gd name="T74" fmla="*/ 0 w 566"/>
                <a:gd name="T75" fmla="*/ 442 h 642"/>
                <a:gd name="T76" fmla="*/ 4 w 566"/>
                <a:gd name="T77" fmla="*/ 484 h 642"/>
                <a:gd name="T78" fmla="*/ 16 w 566"/>
                <a:gd name="T79" fmla="*/ 522 h 642"/>
                <a:gd name="T80" fmla="*/ 34 w 566"/>
                <a:gd name="T81" fmla="*/ 554 h 642"/>
                <a:gd name="T82" fmla="*/ 58 w 566"/>
                <a:gd name="T83" fmla="*/ 582 h 642"/>
                <a:gd name="T84" fmla="*/ 88 w 566"/>
                <a:gd name="T85" fmla="*/ 606 h 642"/>
                <a:gd name="T86" fmla="*/ 120 w 566"/>
                <a:gd name="T87" fmla="*/ 622 h 642"/>
                <a:gd name="T88" fmla="*/ 158 w 566"/>
                <a:gd name="T89" fmla="*/ 634 h 642"/>
                <a:gd name="T90" fmla="*/ 198 w 566"/>
                <a:gd name="T91" fmla="*/ 636 h 642"/>
                <a:gd name="T92" fmla="*/ 224 w 566"/>
                <a:gd name="T93" fmla="*/ 636 h 642"/>
                <a:gd name="T94" fmla="*/ 272 w 566"/>
                <a:gd name="T95" fmla="*/ 626 h 642"/>
                <a:gd name="T96" fmla="*/ 314 w 566"/>
                <a:gd name="T97" fmla="*/ 606 h 642"/>
                <a:gd name="T98" fmla="*/ 344 w 566"/>
                <a:gd name="T99" fmla="*/ 576 h 642"/>
                <a:gd name="T100" fmla="*/ 356 w 566"/>
                <a:gd name="T101" fmla="*/ 556 h 642"/>
                <a:gd name="T102" fmla="*/ 372 w 566"/>
                <a:gd name="T103" fmla="*/ 588 h 642"/>
                <a:gd name="T104" fmla="*/ 394 w 566"/>
                <a:gd name="T105" fmla="*/ 612 h 642"/>
                <a:gd name="T106" fmla="*/ 422 w 566"/>
                <a:gd name="T107" fmla="*/ 630 h 642"/>
                <a:gd name="T108" fmla="*/ 450 w 566"/>
                <a:gd name="T109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6" h="642">
                  <a:moveTo>
                    <a:pt x="566" y="542"/>
                  </a:moveTo>
                  <a:lnTo>
                    <a:pt x="566" y="542"/>
                  </a:lnTo>
                  <a:lnTo>
                    <a:pt x="550" y="536"/>
                  </a:lnTo>
                  <a:lnTo>
                    <a:pt x="536" y="528"/>
                  </a:lnTo>
                  <a:lnTo>
                    <a:pt x="524" y="518"/>
                  </a:lnTo>
                  <a:lnTo>
                    <a:pt x="514" y="506"/>
                  </a:lnTo>
                  <a:lnTo>
                    <a:pt x="506" y="490"/>
                  </a:lnTo>
                  <a:lnTo>
                    <a:pt x="500" y="472"/>
                  </a:lnTo>
                  <a:lnTo>
                    <a:pt x="496" y="452"/>
                  </a:lnTo>
                  <a:lnTo>
                    <a:pt x="494" y="428"/>
                  </a:lnTo>
                  <a:lnTo>
                    <a:pt x="494" y="216"/>
                  </a:lnTo>
                  <a:lnTo>
                    <a:pt x="494" y="216"/>
                  </a:lnTo>
                  <a:lnTo>
                    <a:pt x="494" y="190"/>
                  </a:lnTo>
                  <a:lnTo>
                    <a:pt x="490" y="166"/>
                  </a:lnTo>
                  <a:lnTo>
                    <a:pt x="484" y="144"/>
                  </a:lnTo>
                  <a:lnTo>
                    <a:pt x="476" y="122"/>
                  </a:lnTo>
                  <a:lnTo>
                    <a:pt x="466" y="102"/>
                  </a:lnTo>
                  <a:lnTo>
                    <a:pt x="452" y="84"/>
                  </a:lnTo>
                  <a:lnTo>
                    <a:pt x="438" y="68"/>
                  </a:lnTo>
                  <a:lnTo>
                    <a:pt x="422" y="54"/>
                  </a:lnTo>
                  <a:lnTo>
                    <a:pt x="404" y="42"/>
                  </a:lnTo>
                  <a:lnTo>
                    <a:pt x="384" y="30"/>
                  </a:lnTo>
                  <a:lnTo>
                    <a:pt x="364" y="20"/>
                  </a:lnTo>
                  <a:lnTo>
                    <a:pt x="340" y="14"/>
                  </a:lnTo>
                  <a:lnTo>
                    <a:pt x="316" y="8"/>
                  </a:lnTo>
                  <a:lnTo>
                    <a:pt x="290" y="2"/>
                  </a:lnTo>
                  <a:lnTo>
                    <a:pt x="264" y="0"/>
                  </a:lnTo>
                  <a:lnTo>
                    <a:pt x="236" y="0"/>
                  </a:lnTo>
                  <a:lnTo>
                    <a:pt x="236" y="0"/>
                  </a:lnTo>
                  <a:lnTo>
                    <a:pt x="208" y="0"/>
                  </a:lnTo>
                  <a:lnTo>
                    <a:pt x="178" y="2"/>
                  </a:lnTo>
                  <a:lnTo>
                    <a:pt x="150" y="8"/>
                  </a:lnTo>
                  <a:lnTo>
                    <a:pt x="124" y="14"/>
                  </a:lnTo>
                  <a:lnTo>
                    <a:pt x="98" y="20"/>
                  </a:lnTo>
                  <a:lnTo>
                    <a:pt x="72" y="30"/>
                  </a:lnTo>
                  <a:lnTo>
                    <a:pt x="50" y="40"/>
                  </a:lnTo>
                  <a:lnTo>
                    <a:pt x="30" y="5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78" y="174"/>
                  </a:lnTo>
                  <a:lnTo>
                    <a:pt x="98" y="164"/>
                  </a:lnTo>
                  <a:lnTo>
                    <a:pt x="118" y="156"/>
                  </a:lnTo>
                  <a:lnTo>
                    <a:pt x="138" y="150"/>
                  </a:lnTo>
                  <a:lnTo>
                    <a:pt x="160" y="144"/>
                  </a:lnTo>
                  <a:lnTo>
                    <a:pt x="184" y="140"/>
                  </a:lnTo>
                  <a:lnTo>
                    <a:pt x="206" y="138"/>
                  </a:lnTo>
                  <a:lnTo>
                    <a:pt x="228" y="136"/>
                  </a:lnTo>
                  <a:lnTo>
                    <a:pt x="228" y="136"/>
                  </a:lnTo>
                  <a:lnTo>
                    <a:pt x="252" y="138"/>
                  </a:lnTo>
                  <a:lnTo>
                    <a:pt x="274" y="142"/>
                  </a:lnTo>
                  <a:lnTo>
                    <a:pt x="292" y="148"/>
                  </a:lnTo>
                  <a:lnTo>
                    <a:pt x="306" y="158"/>
                  </a:lnTo>
                  <a:lnTo>
                    <a:pt x="316" y="168"/>
                  </a:lnTo>
                  <a:lnTo>
                    <a:pt x="324" y="180"/>
                  </a:lnTo>
                  <a:lnTo>
                    <a:pt x="328" y="194"/>
                  </a:lnTo>
                  <a:lnTo>
                    <a:pt x="330" y="210"/>
                  </a:lnTo>
                  <a:lnTo>
                    <a:pt x="330" y="236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182" y="250"/>
                  </a:lnTo>
                  <a:lnTo>
                    <a:pt x="162" y="254"/>
                  </a:lnTo>
                  <a:lnTo>
                    <a:pt x="142" y="260"/>
                  </a:lnTo>
                  <a:lnTo>
                    <a:pt x="124" y="266"/>
                  </a:lnTo>
                  <a:lnTo>
                    <a:pt x="106" y="276"/>
                  </a:lnTo>
                  <a:lnTo>
                    <a:pt x="88" y="284"/>
                  </a:lnTo>
                  <a:lnTo>
                    <a:pt x="74" y="296"/>
                  </a:lnTo>
                  <a:lnTo>
                    <a:pt x="60" y="308"/>
                  </a:lnTo>
                  <a:lnTo>
                    <a:pt x="46" y="320"/>
                  </a:lnTo>
                  <a:lnTo>
                    <a:pt x="34" y="334"/>
                  </a:lnTo>
                  <a:lnTo>
                    <a:pt x="24" y="350"/>
                  </a:lnTo>
                  <a:lnTo>
                    <a:pt x="16" y="366"/>
                  </a:lnTo>
                  <a:lnTo>
                    <a:pt x="10" y="384"/>
                  </a:lnTo>
                  <a:lnTo>
                    <a:pt x="4" y="402"/>
                  </a:lnTo>
                  <a:lnTo>
                    <a:pt x="2" y="422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2" y="464"/>
                  </a:lnTo>
                  <a:lnTo>
                    <a:pt x="4" y="484"/>
                  </a:lnTo>
                  <a:lnTo>
                    <a:pt x="10" y="504"/>
                  </a:lnTo>
                  <a:lnTo>
                    <a:pt x="16" y="522"/>
                  </a:lnTo>
                  <a:lnTo>
                    <a:pt x="24" y="538"/>
                  </a:lnTo>
                  <a:lnTo>
                    <a:pt x="34" y="554"/>
                  </a:lnTo>
                  <a:lnTo>
                    <a:pt x="46" y="570"/>
                  </a:lnTo>
                  <a:lnTo>
                    <a:pt x="58" y="582"/>
                  </a:lnTo>
                  <a:lnTo>
                    <a:pt x="72" y="594"/>
                  </a:lnTo>
                  <a:lnTo>
                    <a:pt x="88" y="606"/>
                  </a:lnTo>
                  <a:lnTo>
                    <a:pt x="104" y="614"/>
                  </a:lnTo>
                  <a:lnTo>
                    <a:pt x="120" y="622"/>
                  </a:lnTo>
                  <a:lnTo>
                    <a:pt x="138" y="628"/>
                  </a:lnTo>
                  <a:lnTo>
                    <a:pt x="158" y="634"/>
                  </a:lnTo>
                  <a:lnTo>
                    <a:pt x="178" y="636"/>
                  </a:lnTo>
                  <a:lnTo>
                    <a:pt x="198" y="636"/>
                  </a:lnTo>
                  <a:lnTo>
                    <a:pt x="198" y="636"/>
                  </a:lnTo>
                  <a:lnTo>
                    <a:pt x="224" y="636"/>
                  </a:lnTo>
                  <a:lnTo>
                    <a:pt x="250" y="632"/>
                  </a:lnTo>
                  <a:lnTo>
                    <a:pt x="272" y="626"/>
                  </a:lnTo>
                  <a:lnTo>
                    <a:pt x="294" y="618"/>
                  </a:lnTo>
                  <a:lnTo>
                    <a:pt x="314" y="606"/>
                  </a:lnTo>
                  <a:lnTo>
                    <a:pt x="330" y="592"/>
                  </a:lnTo>
                  <a:lnTo>
                    <a:pt x="344" y="576"/>
                  </a:lnTo>
                  <a:lnTo>
                    <a:pt x="356" y="556"/>
                  </a:lnTo>
                  <a:lnTo>
                    <a:pt x="356" y="556"/>
                  </a:lnTo>
                  <a:lnTo>
                    <a:pt x="362" y="574"/>
                  </a:lnTo>
                  <a:lnTo>
                    <a:pt x="372" y="588"/>
                  </a:lnTo>
                  <a:lnTo>
                    <a:pt x="382" y="602"/>
                  </a:lnTo>
                  <a:lnTo>
                    <a:pt x="394" y="612"/>
                  </a:lnTo>
                  <a:lnTo>
                    <a:pt x="408" y="622"/>
                  </a:lnTo>
                  <a:lnTo>
                    <a:pt x="422" y="630"/>
                  </a:lnTo>
                  <a:lnTo>
                    <a:pt x="436" y="636"/>
                  </a:lnTo>
                  <a:lnTo>
                    <a:pt x="450" y="642"/>
                  </a:lnTo>
                  <a:lnTo>
                    <a:pt x="566" y="5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"/>
            <p:cNvSpPr>
              <a:spLocks/>
            </p:cNvSpPr>
            <p:nvPr userDrawn="1"/>
          </p:nvSpPr>
          <p:spPr bwMode="auto">
            <a:xfrm>
              <a:off x="11316770" y="646923"/>
              <a:ext cx="79146" cy="71784"/>
            </a:xfrm>
            <a:custGeom>
              <a:avLst/>
              <a:gdLst>
                <a:gd name="T0" fmla="*/ 172 w 172"/>
                <a:gd name="T1" fmla="*/ 52 h 156"/>
                <a:gd name="T2" fmla="*/ 172 w 172"/>
                <a:gd name="T3" fmla="*/ 52 h 156"/>
                <a:gd name="T4" fmla="*/ 170 w 172"/>
                <a:gd name="T5" fmla="*/ 74 h 156"/>
                <a:gd name="T6" fmla="*/ 164 w 172"/>
                <a:gd name="T7" fmla="*/ 94 h 156"/>
                <a:gd name="T8" fmla="*/ 154 w 172"/>
                <a:gd name="T9" fmla="*/ 112 h 156"/>
                <a:gd name="T10" fmla="*/ 142 w 172"/>
                <a:gd name="T11" fmla="*/ 128 h 156"/>
                <a:gd name="T12" fmla="*/ 126 w 172"/>
                <a:gd name="T13" fmla="*/ 140 h 156"/>
                <a:gd name="T14" fmla="*/ 110 w 172"/>
                <a:gd name="T15" fmla="*/ 148 h 156"/>
                <a:gd name="T16" fmla="*/ 90 w 172"/>
                <a:gd name="T17" fmla="*/ 154 h 156"/>
                <a:gd name="T18" fmla="*/ 70 w 172"/>
                <a:gd name="T19" fmla="*/ 156 h 156"/>
                <a:gd name="T20" fmla="*/ 70 w 172"/>
                <a:gd name="T21" fmla="*/ 156 h 156"/>
                <a:gd name="T22" fmla="*/ 54 w 172"/>
                <a:gd name="T23" fmla="*/ 154 h 156"/>
                <a:gd name="T24" fmla="*/ 42 w 172"/>
                <a:gd name="T25" fmla="*/ 150 h 156"/>
                <a:gd name="T26" fmla="*/ 30 w 172"/>
                <a:gd name="T27" fmla="*/ 144 h 156"/>
                <a:gd name="T28" fmla="*/ 20 w 172"/>
                <a:gd name="T29" fmla="*/ 136 h 156"/>
                <a:gd name="T30" fmla="*/ 10 w 172"/>
                <a:gd name="T31" fmla="*/ 126 h 156"/>
                <a:gd name="T32" fmla="*/ 6 w 172"/>
                <a:gd name="T33" fmla="*/ 116 h 156"/>
                <a:gd name="T34" fmla="*/ 2 w 172"/>
                <a:gd name="T35" fmla="*/ 104 h 156"/>
                <a:gd name="T36" fmla="*/ 0 w 172"/>
                <a:gd name="T37" fmla="*/ 90 h 156"/>
                <a:gd name="T38" fmla="*/ 0 w 172"/>
                <a:gd name="T39" fmla="*/ 90 h 156"/>
                <a:gd name="T40" fmla="*/ 2 w 172"/>
                <a:gd name="T41" fmla="*/ 76 h 156"/>
                <a:gd name="T42" fmla="*/ 4 w 172"/>
                <a:gd name="T43" fmla="*/ 62 h 156"/>
                <a:gd name="T44" fmla="*/ 12 w 172"/>
                <a:gd name="T45" fmla="*/ 48 h 156"/>
                <a:gd name="T46" fmla="*/ 20 w 172"/>
                <a:gd name="T47" fmla="*/ 36 h 156"/>
                <a:gd name="T48" fmla="*/ 32 w 172"/>
                <a:gd name="T49" fmla="*/ 26 h 156"/>
                <a:gd name="T50" fmla="*/ 46 w 172"/>
                <a:gd name="T51" fmla="*/ 16 h 156"/>
                <a:gd name="T52" fmla="*/ 64 w 172"/>
                <a:gd name="T53" fmla="*/ 10 h 156"/>
                <a:gd name="T54" fmla="*/ 84 w 172"/>
                <a:gd name="T55" fmla="*/ 8 h 156"/>
                <a:gd name="T56" fmla="*/ 172 w 172"/>
                <a:gd name="T57" fmla="*/ 0 h 156"/>
                <a:gd name="T58" fmla="*/ 172 w 172"/>
                <a:gd name="T59" fmla="*/ 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2" h="156">
                  <a:moveTo>
                    <a:pt x="172" y="52"/>
                  </a:moveTo>
                  <a:lnTo>
                    <a:pt x="172" y="52"/>
                  </a:lnTo>
                  <a:lnTo>
                    <a:pt x="170" y="74"/>
                  </a:lnTo>
                  <a:lnTo>
                    <a:pt x="164" y="94"/>
                  </a:lnTo>
                  <a:lnTo>
                    <a:pt x="154" y="112"/>
                  </a:lnTo>
                  <a:lnTo>
                    <a:pt x="142" y="128"/>
                  </a:lnTo>
                  <a:lnTo>
                    <a:pt x="126" y="140"/>
                  </a:lnTo>
                  <a:lnTo>
                    <a:pt x="110" y="148"/>
                  </a:lnTo>
                  <a:lnTo>
                    <a:pt x="90" y="154"/>
                  </a:lnTo>
                  <a:lnTo>
                    <a:pt x="70" y="156"/>
                  </a:lnTo>
                  <a:lnTo>
                    <a:pt x="70" y="156"/>
                  </a:lnTo>
                  <a:lnTo>
                    <a:pt x="54" y="154"/>
                  </a:lnTo>
                  <a:lnTo>
                    <a:pt x="42" y="150"/>
                  </a:lnTo>
                  <a:lnTo>
                    <a:pt x="30" y="144"/>
                  </a:lnTo>
                  <a:lnTo>
                    <a:pt x="20" y="136"/>
                  </a:lnTo>
                  <a:lnTo>
                    <a:pt x="10" y="126"/>
                  </a:lnTo>
                  <a:lnTo>
                    <a:pt x="6" y="116"/>
                  </a:lnTo>
                  <a:lnTo>
                    <a:pt x="2" y="104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2" y="76"/>
                  </a:lnTo>
                  <a:lnTo>
                    <a:pt x="4" y="62"/>
                  </a:lnTo>
                  <a:lnTo>
                    <a:pt x="12" y="48"/>
                  </a:lnTo>
                  <a:lnTo>
                    <a:pt x="20" y="36"/>
                  </a:lnTo>
                  <a:lnTo>
                    <a:pt x="32" y="26"/>
                  </a:lnTo>
                  <a:lnTo>
                    <a:pt x="46" y="16"/>
                  </a:lnTo>
                  <a:lnTo>
                    <a:pt x="64" y="10"/>
                  </a:lnTo>
                  <a:lnTo>
                    <a:pt x="84" y="8"/>
                  </a:lnTo>
                  <a:lnTo>
                    <a:pt x="172" y="0"/>
                  </a:lnTo>
                  <a:lnTo>
                    <a:pt x="172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"/>
            <p:cNvSpPr>
              <a:spLocks/>
            </p:cNvSpPr>
            <p:nvPr userDrawn="1"/>
          </p:nvSpPr>
          <p:spPr bwMode="auto">
            <a:xfrm>
              <a:off x="11538563" y="683735"/>
              <a:ext cx="100313" cy="101233"/>
            </a:xfrm>
            <a:custGeom>
              <a:avLst/>
              <a:gdLst>
                <a:gd name="T0" fmla="*/ 134 w 218"/>
                <a:gd name="T1" fmla="*/ 194 h 220"/>
                <a:gd name="T2" fmla="*/ 218 w 218"/>
                <a:gd name="T3" fmla="*/ 110 h 220"/>
                <a:gd name="T4" fmla="*/ 108 w 218"/>
                <a:gd name="T5" fmla="*/ 0 h 220"/>
                <a:gd name="T6" fmla="*/ 0 w 218"/>
                <a:gd name="T7" fmla="*/ 110 h 220"/>
                <a:gd name="T8" fmla="*/ 108 w 218"/>
                <a:gd name="T9" fmla="*/ 220 h 220"/>
                <a:gd name="T10" fmla="*/ 134 w 218"/>
                <a:gd name="T11" fmla="*/ 1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220">
                  <a:moveTo>
                    <a:pt x="134" y="194"/>
                  </a:moveTo>
                  <a:lnTo>
                    <a:pt x="218" y="110"/>
                  </a:lnTo>
                  <a:lnTo>
                    <a:pt x="108" y="0"/>
                  </a:lnTo>
                  <a:lnTo>
                    <a:pt x="0" y="110"/>
                  </a:lnTo>
                  <a:lnTo>
                    <a:pt x="108" y="220"/>
                  </a:lnTo>
                  <a:lnTo>
                    <a:pt x="134" y="1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"/>
            <p:cNvSpPr>
              <a:spLocks/>
            </p:cNvSpPr>
            <p:nvPr userDrawn="1"/>
          </p:nvSpPr>
          <p:spPr bwMode="auto">
            <a:xfrm>
              <a:off x="10777472" y="356107"/>
              <a:ext cx="101233" cy="100313"/>
            </a:xfrm>
            <a:custGeom>
              <a:avLst/>
              <a:gdLst>
                <a:gd name="T0" fmla="*/ 220 w 220"/>
                <a:gd name="T1" fmla="*/ 110 h 218"/>
                <a:gd name="T2" fmla="*/ 110 w 220"/>
                <a:gd name="T3" fmla="*/ 0 h 218"/>
                <a:gd name="T4" fmla="*/ 0 w 220"/>
                <a:gd name="T5" fmla="*/ 110 h 218"/>
                <a:gd name="T6" fmla="*/ 110 w 220"/>
                <a:gd name="T7" fmla="*/ 218 h 218"/>
                <a:gd name="T8" fmla="*/ 136 w 220"/>
                <a:gd name="T9" fmla="*/ 194 h 218"/>
                <a:gd name="T10" fmla="*/ 220 w 220"/>
                <a:gd name="T11" fmla="*/ 1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18">
                  <a:moveTo>
                    <a:pt x="220" y="110"/>
                  </a:moveTo>
                  <a:lnTo>
                    <a:pt x="110" y="0"/>
                  </a:lnTo>
                  <a:lnTo>
                    <a:pt x="0" y="110"/>
                  </a:lnTo>
                  <a:lnTo>
                    <a:pt x="110" y="218"/>
                  </a:lnTo>
                  <a:lnTo>
                    <a:pt x="136" y="194"/>
                  </a:lnTo>
                  <a:lnTo>
                    <a:pt x="220" y="1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966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Orange">
    <p:bg>
      <p:bgPr>
        <a:solidFill>
          <a:srgbClr val="FF6A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F05B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FF9E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FF803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bg1"/>
                </a:solidFill>
              </a:rPr>
              <a:t>Copyright © 2018 JDA Software Group,</a:t>
            </a:r>
            <a:r>
              <a:rPr lang="en-US" sz="800" baseline="0" dirty="0">
                <a:solidFill>
                  <a:schemeClr val="bg1"/>
                </a:solidFill>
              </a:rPr>
              <a:t> Inc. Confidential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57041" y="1694724"/>
            <a:ext cx="10360501" cy="989155"/>
          </a:xfrm>
        </p:spPr>
        <p:txBody>
          <a:bodyPr anchor="b"/>
          <a:lstStyle>
            <a:lvl1pPr algn="l">
              <a:lnSpc>
                <a:spcPct val="100000"/>
              </a:lnSpc>
              <a:defRPr sz="6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041" y="2507133"/>
            <a:ext cx="10360501" cy="1092936"/>
          </a:xfrm>
          <a:prstGeom prst="rect">
            <a:avLst/>
          </a:prstGeom>
        </p:spPr>
        <p:txBody>
          <a:bodyPr tIns="0" bIns="0" anchor="t"/>
          <a:lstStyle>
            <a:lvl1pPr marL="0" indent="0">
              <a:buNone/>
              <a:defRPr sz="45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10800893" y="334940"/>
            <a:ext cx="904658" cy="577030"/>
            <a:chOff x="10734218" y="334940"/>
            <a:chExt cx="904658" cy="577030"/>
          </a:xfrm>
        </p:grpSpPr>
        <p:sp>
          <p:nvSpPr>
            <p:cNvPr id="25" name="Freeform 5"/>
            <p:cNvSpPr>
              <a:spLocks noEditPoints="1"/>
            </p:cNvSpPr>
            <p:nvPr userDrawn="1"/>
          </p:nvSpPr>
          <p:spPr bwMode="auto">
            <a:xfrm>
              <a:off x="10734218" y="334940"/>
              <a:ext cx="904658" cy="577030"/>
            </a:xfrm>
            <a:custGeom>
              <a:avLst/>
              <a:gdLst>
                <a:gd name="T0" fmla="*/ 52 w 1966"/>
                <a:gd name="T1" fmla="*/ 1130 h 1254"/>
                <a:gd name="T2" fmla="*/ 106 w 1966"/>
                <a:gd name="T3" fmla="*/ 1070 h 1254"/>
                <a:gd name="T4" fmla="*/ 124 w 1966"/>
                <a:gd name="T5" fmla="*/ 994 h 1254"/>
                <a:gd name="T6" fmla="*/ 298 w 1966"/>
                <a:gd name="T7" fmla="*/ 986 h 1254"/>
                <a:gd name="T8" fmla="*/ 272 w 1966"/>
                <a:gd name="T9" fmla="*/ 1106 h 1254"/>
                <a:gd name="T10" fmla="*/ 208 w 1966"/>
                <a:gd name="T11" fmla="*/ 1194 h 1254"/>
                <a:gd name="T12" fmla="*/ 122 w 1966"/>
                <a:gd name="T13" fmla="*/ 1248 h 1254"/>
                <a:gd name="T14" fmla="*/ 848 w 1966"/>
                <a:gd name="T15" fmla="*/ 370 h 1254"/>
                <a:gd name="T16" fmla="*/ 786 w 1966"/>
                <a:gd name="T17" fmla="*/ 340 h 1254"/>
                <a:gd name="T18" fmla="*/ 694 w 1966"/>
                <a:gd name="T19" fmla="*/ 326 h 1254"/>
                <a:gd name="T20" fmla="*/ 548 w 1966"/>
                <a:gd name="T21" fmla="*/ 362 h 1254"/>
                <a:gd name="T22" fmla="*/ 440 w 1966"/>
                <a:gd name="T23" fmla="*/ 460 h 1254"/>
                <a:gd name="T24" fmla="*/ 390 w 1966"/>
                <a:gd name="T25" fmla="*/ 610 h 1254"/>
                <a:gd name="T26" fmla="*/ 402 w 1966"/>
                <a:gd name="T27" fmla="*/ 750 h 1254"/>
                <a:gd name="T28" fmla="*/ 480 w 1966"/>
                <a:gd name="T29" fmla="*/ 880 h 1254"/>
                <a:gd name="T30" fmla="*/ 598 w 1966"/>
                <a:gd name="T31" fmla="*/ 950 h 1254"/>
                <a:gd name="T32" fmla="*/ 710 w 1966"/>
                <a:gd name="T33" fmla="*/ 960 h 1254"/>
                <a:gd name="T34" fmla="*/ 832 w 1966"/>
                <a:gd name="T35" fmla="*/ 910 h 1254"/>
                <a:gd name="T36" fmla="*/ 1016 w 1966"/>
                <a:gd name="T37" fmla="*/ 944 h 1254"/>
                <a:gd name="T38" fmla="*/ 816 w 1966"/>
                <a:gd name="T39" fmla="*/ 788 h 1254"/>
                <a:gd name="T40" fmla="*/ 720 w 1966"/>
                <a:gd name="T41" fmla="*/ 820 h 1254"/>
                <a:gd name="T42" fmla="*/ 656 w 1966"/>
                <a:gd name="T43" fmla="*/ 806 h 1254"/>
                <a:gd name="T44" fmla="*/ 594 w 1966"/>
                <a:gd name="T45" fmla="*/ 758 h 1254"/>
                <a:gd name="T46" fmla="*/ 562 w 1966"/>
                <a:gd name="T47" fmla="*/ 684 h 1254"/>
                <a:gd name="T48" fmla="*/ 562 w 1966"/>
                <a:gd name="T49" fmla="*/ 612 h 1254"/>
                <a:gd name="T50" fmla="*/ 594 w 1966"/>
                <a:gd name="T51" fmla="*/ 538 h 1254"/>
                <a:gd name="T52" fmla="*/ 656 w 1966"/>
                <a:gd name="T53" fmla="*/ 490 h 1254"/>
                <a:gd name="T54" fmla="*/ 720 w 1966"/>
                <a:gd name="T55" fmla="*/ 476 h 1254"/>
                <a:gd name="T56" fmla="*/ 818 w 1966"/>
                <a:gd name="T57" fmla="*/ 504 h 1254"/>
                <a:gd name="T58" fmla="*/ 1674 w 1966"/>
                <a:gd name="T59" fmla="*/ 868 h 1254"/>
                <a:gd name="T60" fmla="*/ 1622 w 1966"/>
                <a:gd name="T61" fmla="*/ 832 h 1254"/>
                <a:gd name="T62" fmla="*/ 1602 w 1966"/>
                <a:gd name="T63" fmla="*/ 542 h 1254"/>
                <a:gd name="T64" fmla="*/ 1584 w 1966"/>
                <a:gd name="T65" fmla="*/ 448 h 1254"/>
                <a:gd name="T66" fmla="*/ 1512 w 1966"/>
                <a:gd name="T67" fmla="*/ 368 h 1254"/>
                <a:gd name="T68" fmla="*/ 1398 w 1966"/>
                <a:gd name="T69" fmla="*/ 328 h 1254"/>
                <a:gd name="T70" fmla="*/ 1286 w 1966"/>
                <a:gd name="T71" fmla="*/ 328 h 1254"/>
                <a:gd name="T72" fmla="*/ 1158 w 1966"/>
                <a:gd name="T73" fmla="*/ 366 h 1254"/>
                <a:gd name="T74" fmla="*/ 1206 w 1966"/>
                <a:gd name="T75" fmla="*/ 490 h 1254"/>
                <a:gd name="T76" fmla="*/ 1314 w 1966"/>
                <a:gd name="T77" fmla="*/ 464 h 1254"/>
                <a:gd name="T78" fmla="*/ 1400 w 1966"/>
                <a:gd name="T79" fmla="*/ 474 h 1254"/>
                <a:gd name="T80" fmla="*/ 1438 w 1966"/>
                <a:gd name="T81" fmla="*/ 536 h 1254"/>
                <a:gd name="T82" fmla="*/ 1270 w 1966"/>
                <a:gd name="T83" fmla="*/ 580 h 1254"/>
                <a:gd name="T84" fmla="*/ 1182 w 1966"/>
                <a:gd name="T85" fmla="*/ 622 h 1254"/>
                <a:gd name="T86" fmla="*/ 1124 w 1966"/>
                <a:gd name="T87" fmla="*/ 692 h 1254"/>
                <a:gd name="T88" fmla="*/ 1108 w 1966"/>
                <a:gd name="T89" fmla="*/ 768 h 1254"/>
                <a:gd name="T90" fmla="*/ 1132 w 1966"/>
                <a:gd name="T91" fmla="*/ 864 h 1254"/>
                <a:gd name="T92" fmla="*/ 1196 w 1966"/>
                <a:gd name="T93" fmla="*/ 932 h 1254"/>
                <a:gd name="T94" fmla="*/ 1286 w 1966"/>
                <a:gd name="T95" fmla="*/ 962 h 1254"/>
                <a:gd name="T96" fmla="*/ 1380 w 1966"/>
                <a:gd name="T97" fmla="*/ 952 h 1254"/>
                <a:gd name="T98" fmla="*/ 1464 w 1966"/>
                <a:gd name="T99" fmla="*/ 882 h 1254"/>
                <a:gd name="T100" fmla="*/ 1502 w 1966"/>
                <a:gd name="T101" fmla="*/ 938 h 1254"/>
                <a:gd name="T102" fmla="*/ 1674 w 1966"/>
                <a:gd name="T103" fmla="*/ 868 h 1254"/>
                <a:gd name="T104" fmla="*/ 1420 w 1966"/>
                <a:gd name="T105" fmla="*/ 790 h 1254"/>
                <a:gd name="T106" fmla="*/ 1336 w 1966"/>
                <a:gd name="T107" fmla="*/ 834 h 1254"/>
                <a:gd name="T108" fmla="*/ 1286 w 1966"/>
                <a:gd name="T109" fmla="*/ 814 h 1254"/>
                <a:gd name="T110" fmla="*/ 1266 w 1966"/>
                <a:gd name="T111" fmla="*/ 768 h 1254"/>
                <a:gd name="T112" fmla="*/ 1298 w 1966"/>
                <a:gd name="T113" fmla="*/ 704 h 1254"/>
                <a:gd name="T114" fmla="*/ 1438 w 1966"/>
                <a:gd name="T115" fmla="*/ 730 h 1254"/>
                <a:gd name="T116" fmla="*/ 1856 w 1966"/>
                <a:gd name="T117" fmla="*/ 978 h 1254"/>
                <a:gd name="T118" fmla="*/ 204 w 1966"/>
                <a:gd name="T119" fmla="*/ 26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66" h="1254">
                  <a:moveTo>
                    <a:pt x="104" y="1254"/>
                  </a:moveTo>
                  <a:lnTo>
                    <a:pt x="0" y="1152"/>
                  </a:lnTo>
                  <a:lnTo>
                    <a:pt x="0" y="1152"/>
                  </a:lnTo>
                  <a:lnTo>
                    <a:pt x="28" y="1142"/>
                  </a:lnTo>
                  <a:lnTo>
                    <a:pt x="52" y="1130"/>
                  </a:lnTo>
                  <a:lnTo>
                    <a:pt x="74" y="1114"/>
                  </a:lnTo>
                  <a:lnTo>
                    <a:pt x="82" y="1104"/>
                  </a:lnTo>
                  <a:lnTo>
                    <a:pt x="92" y="1094"/>
                  </a:lnTo>
                  <a:lnTo>
                    <a:pt x="98" y="1084"/>
                  </a:lnTo>
                  <a:lnTo>
                    <a:pt x="106" y="1070"/>
                  </a:lnTo>
                  <a:lnTo>
                    <a:pt x="112" y="1058"/>
                  </a:lnTo>
                  <a:lnTo>
                    <a:pt x="116" y="1044"/>
                  </a:lnTo>
                  <a:lnTo>
                    <a:pt x="120" y="1028"/>
                  </a:lnTo>
                  <a:lnTo>
                    <a:pt x="124" y="1012"/>
                  </a:lnTo>
                  <a:lnTo>
                    <a:pt x="124" y="994"/>
                  </a:lnTo>
                  <a:lnTo>
                    <a:pt x="126" y="976"/>
                  </a:lnTo>
                  <a:lnTo>
                    <a:pt x="126" y="344"/>
                  </a:lnTo>
                  <a:lnTo>
                    <a:pt x="298" y="344"/>
                  </a:lnTo>
                  <a:lnTo>
                    <a:pt x="298" y="986"/>
                  </a:lnTo>
                  <a:lnTo>
                    <a:pt x="298" y="986"/>
                  </a:lnTo>
                  <a:lnTo>
                    <a:pt x="296" y="1012"/>
                  </a:lnTo>
                  <a:lnTo>
                    <a:pt x="292" y="1036"/>
                  </a:lnTo>
                  <a:lnTo>
                    <a:pt x="288" y="1060"/>
                  </a:lnTo>
                  <a:lnTo>
                    <a:pt x="280" y="1084"/>
                  </a:lnTo>
                  <a:lnTo>
                    <a:pt x="272" y="1106"/>
                  </a:lnTo>
                  <a:lnTo>
                    <a:pt x="262" y="1126"/>
                  </a:lnTo>
                  <a:lnTo>
                    <a:pt x="250" y="1144"/>
                  </a:lnTo>
                  <a:lnTo>
                    <a:pt x="238" y="1162"/>
                  </a:lnTo>
                  <a:lnTo>
                    <a:pt x="224" y="1178"/>
                  </a:lnTo>
                  <a:lnTo>
                    <a:pt x="208" y="1194"/>
                  </a:lnTo>
                  <a:lnTo>
                    <a:pt x="192" y="1208"/>
                  </a:lnTo>
                  <a:lnTo>
                    <a:pt x="176" y="1220"/>
                  </a:lnTo>
                  <a:lnTo>
                    <a:pt x="158" y="1230"/>
                  </a:lnTo>
                  <a:lnTo>
                    <a:pt x="140" y="1240"/>
                  </a:lnTo>
                  <a:lnTo>
                    <a:pt x="122" y="1248"/>
                  </a:lnTo>
                  <a:lnTo>
                    <a:pt x="104" y="1254"/>
                  </a:lnTo>
                  <a:close/>
                  <a:moveTo>
                    <a:pt x="1016" y="944"/>
                  </a:moveTo>
                  <a:lnTo>
                    <a:pt x="1016" y="0"/>
                  </a:lnTo>
                  <a:lnTo>
                    <a:pt x="848" y="0"/>
                  </a:lnTo>
                  <a:lnTo>
                    <a:pt x="848" y="370"/>
                  </a:lnTo>
                  <a:lnTo>
                    <a:pt x="848" y="370"/>
                  </a:lnTo>
                  <a:lnTo>
                    <a:pt x="838" y="362"/>
                  </a:lnTo>
                  <a:lnTo>
                    <a:pt x="824" y="354"/>
                  </a:lnTo>
                  <a:lnTo>
                    <a:pt x="806" y="348"/>
                  </a:lnTo>
                  <a:lnTo>
                    <a:pt x="786" y="340"/>
                  </a:lnTo>
                  <a:lnTo>
                    <a:pt x="764" y="334"/>
                  </a:lnTo>
                  <a:lnTo>
                    <a:pt x="742" y="330"/>
                  </a:lnTo>
                  <a:lnTo>
                    <a:pt x="718" y="328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62" y="328"/>
                  </a:lnTo>
                  <a:lnTo>
                    <a:pt x="632" y="332"/>
                  </a:lnTo>
                  <a:lnTo>
                    <a:pt x="602" y="340"/>
                  </a:lnTo>
                  <a:lnTo>
                    <a:pt x="574" y="350"/>
                  </a:lnTo>
                  <a:lnTo>
                    <a:pt x="548" y="362"/>
                  </a:lnTo>
                  <a:lnTo>
                    <a:pt x="522" y="376"/>
                  </a:lnTo>
                  <a:lnTo>
                    <a:pt x="498" y="394"/>
                  </a:lnTo>
                  <a:lnTo>
                    <a:pt x="478" y="414"/>
                  </a:lnTo>
                  <a:lnTo>
                    <a:pt x="458" y="436"/>
                  </a:lnTo>
                  <a:lnTo>
                    <a:pt x="440" y="460"/>
                  </a:lnTo>
                  <a:lnTo>
                    <a:pt x="424" y="486"/>
                  </a:lnTo>
                  <a:lnTo>
                    <a:pt x="412" y="514"/>
                  </a:lnTo>
                  <a:lnTo>
                    <a:pt x="402" y="544"/>
                  </a:lnTo>
                  <a:lnTo>
                    <a:pt x="394" y="576"/>
                  </a:lnTo>
                  <a:lnTo>
                    <a:pt x="390" y="610"/>
                  </a:lnTo>
                  <a:lnTo>
                    <a:pt x="388" y="644"/>
                  </a:lnTo>
                  <a:lnTo>
                    <a:pt x="388" y="644"/>
                  </a:lnTo>
                  <a:lnTo>
                    <a:pt x="390" y="682"/>
                  </a:lnTo>
                  <a:lnTo>
                    <a:pt x="394" y="718"/>
                  </a:lnTo>
                  <a:lnTo>
                    <a:pt x="402" y="750"/>
                  </a:lnTo>
                  <a:lnTo>
                    <a:pt x="414" y="782"/>
                  </a:lnTo>
                  <a:lnTo>
                    <a:pt x="426" y="810"/>
                  </a:lnTo>
                  <a:lnTo>
                    <a:pt x="442" y="836"/>
                  </a:lnTo>
                  <a:lnTo>
                    <a:pt x="460" y="860"/>
                  </a:lnTo>
                  <a:lnTo>
                    <a:pt x="480" y="880"/>
                  </a:lnTo>
                  <a:lnTo>
                    <a:pt x="500" y="898"/>
                  </a:lnTo>
                  <a:lnTo>
                    <a:pt x="524" y="916"/>
                  </a:lnTo>
                  <a:lnTo>
                    <a:pt x="548" y="930"/>
                  </a:lnTo>
                  <a:lnTo>
                    <a:pt x="572" y="940"/>
                  </a:lnTo>
                  <a:lnTo>
                    <a:pt x="598" y="950"/>
                  </a:lnTo>
                  <a:lnTo>
                    <a:pt x="624" y="956"/>
                  </a:lnTo>
                  <a:lnTo>
                    <a:pt x="652" y="960"/>
                  </a:lnTo>
                  <a:lnTo>
                    <a:pt x="678" y="960"/>
                  </a:lnTo>
                  <a:lnTo>
                    <a:pt x="678" y="960"/>
                  </a:lnTo>
                  <a:lnTo>
                    <a:pt x="710" y="960"/>
                  </a:lnTo>
                  <a:lnTo>
                    <a:pt x="740" y="954"/>
                  </a:lnTo>
                  <a:lnTo>
                    <a:pt x="766" y="948"/>
                  </a:lnTo>
                  <a:lnTo>
                    <a:pt x="792" y="936"/>
                  </a:lnTo>
                  <a:lnTo>
                    <a:pt x="814" y="924"/>
                  </a:lnTo>
                  <a:lnTo>
                    <a:pt x="832" y="910"/>
                  </a:lnTo>
                  <a:lnTo>
                    <a:pt x="850" y="892"/>
                  </a:lnTo>
                  <a:lnTo>
                    <a:pt x="862" y="872"/>
                  </a:lnTo>
                  <a:lnTo>
                    <a:pt x="864" y="872"/>
                  </a:lnTo>
                  <a:lnTo>
                    <a:pt x="864" y="944"/>
                  </a:lnTo>
                  <a:lnTo>
                    <a:pt x="1016" y="944"/>
                  </a:lnTo>
                  <a:close/>
                  <a:moveTo>
                    <a:pt x="848" y="752"/>
                  </a:moveTo>
                  <a:lnTo>
                    <a:pt x="848" y="752"/>
                  </a:lnTo>
                  <a:lnTo>
                    <a:pt x="840" y="764"/>
                  </a:lnTo>
                  <a:lnTo>
                    <a:pt x="828" y="776"/>
                  </a:lnTo>
                  <a:lnTo>
                    <a:pt x="816" y="788"/>
                  </a:lnTo>
                  <a:lnTo>
                    <a:pt x="800" y="798"/>
                  </a:lnTo>
                  <a:lnTo>
                    <a:pt x="784" y="806"/>
                  </a:lnTo>
                  <a:lnTo>
                    <a:pt x="764" y="814"/>
                  </a:lnTo>
                  <a:lnTo>
                    <a:pt x="744" y="818"/>
                  </a:lnTo>
                  <a:lnTo>
                    <a:pt x="720" y="820"/>
                  </a:lnTo>
                  <a:lnTo>
                    <a:pt x="720" y="820"/>
                  </a:lnTo>
                  <a:lnTo>
                    <a:pt x="704" y="818"/>
                  </a:lnTo>
                  <a:lnTo>
                    <a:pt x="686" y="816"/>
                  </a:lnTo>
                  <a:lnTo>
                    <a:pt x="672" y="812"/>
                  </a:lnTo>
                  <a:lnTo>
                    <a:pt x="656" y="806"/>
                  </a:lnTo>
                  <a:lnTo>
                    <a:pt x="642" y="800"/>
                  </a:lnTo>
                  <a:lnTo>
                    <a:pt x="628" y="792"/>
                  </a:lnTo>
                  <a:lnTo>
                    <a:pt x="616" y="782"/>
                  </a:lnTo>
                  <a:lnTo>
                    <a:pt x="604" y="770"/>
                  </a:lnTo>
                  <a:lnTo>
                    <a:pt x="594" y="758"/>
                  </a:lnTo>
                  <a:lnTo>
                    <a:pt x="586" y="746"/>
                  </a:lnTo>
                  <a:lnTo>
                    <a:pt x="578" y="732"/>
                  </a:lnTo>
                  <a:lnTo>
                    <a:pt x="572" y="716"/>
                  </a:lnTo>
                  <a:lnTo>
                    <a:pt x="566" y="700"/>
                  </a:lnTo>
                  <a:lnTo>
                    <a:pt x="562" y="684"/>
                  </a:lnTo>
                  <a:lnTo>
                    <a:pt x="560" y="666"/>
                  </a:lnTo>
                  <a:lnTo>
                    <a:pt x="558" y="648"/>
                  </a:lnTo>
                  <a:lnTo>
                    <a:pt x="558" y="648"/>
                  </a:lnTo>
                  <a:lnTo>
                    <a:pt x="560" y="630"/>
                  </a:lnTo>
                  <a:lnTo>
                    <a:pt x="562" y="612"/>
                  </a:lnTo>
                  <a:lnTo>
                    <a:pt x="566" y="596"/>
                  </a:lnTo>
                  <a:lnTo>
                    <a:pt x="572" y="580"/>
                  </a:lnTo>
                  <a:lnTo>
                    <a:pt x="578" y="564"/>
                  </a:lnTo>
                  <a:lnTo>
                    <a:pt x="586" y="550"/>
                  </a:lnTo>
                  <a:lnTo>
                    <a:pt x="594" y="538"/>
                  </a:lnTo>
                  <a:lnTo>
                    <a:pt x="604" y="526"/>
                  </a:lnTo>
                  <a:lnTo>
                    <a:pt x="616" y="514"/>
                  </a:lnTo>
                  <a:lnTo>
                    <a:pt x="628" y="504"/>
                  </a:lnTo>
                  <a:lnTo>
                    <a:pt x="642" y="496"/>
                  </a:lnTo>
                  <a:lnTo>
                    <a:pt x="656" y="490"/>
                  </a:lnTo>
                  <a:lnTo>
                    <a:pt x="672" y="484"/>
                  </a:lnTo>
                  <a:lnTo>
                    <a:pt x="686" y="480"/>
                  </a:lnTo>
                  <a:lnTo>
                    <a:pt x="704" y="478"/>
                  </a:lnTo>
                  <a:lnTo>
                    <a:pt x="720" y="476"/>
                  </a:lnTo>
                  <a:lnTo>
                    <a:pt x="720" y="476"/>
                  </a:lnTo>
                  <a:lnTo>
                    <a:pt x="744" y="478"/>
                  </a:lnTo>
                  <a:lnTo>
                    <a:pt x="766" y="482"/>
                  </a:lnTo>
                  <a:lnTo>
                    <a:pt x="786" y="488"/>
                  </a:lnTo>
                  <a:lnTo>
                    <a:pt x="802" y="496"/>
                  </a:lnTo>
                  <a:lnTo>
                    <a:pt x="818" y="504"/>
                  </a:lnTo>
                  <a:lnTo>
                    <a:pt x="830" y="514"/>
                  </a:lnTo>
                  <a:lnTo>
                    <a:pt x="840" y="524"/>
                  </a:lnTo>
                  <a:lnTo>
                    <a:pt x="848" y="532"/>
                  </a:lnTo>
                  <a:lnTo>
                    <a:pt x="848" y="752"/>
                  </a:lnTo>
                  <a:close/>
                  <a:moveTo>
                    <a:pt x="1674" y="868"/>
                  </a:moveTo>
                  <a:lnTo>
                    <a:pt x="1674" y="868"/>
                  </a:lnTo>
                  <a:lnTo>
                    <a:pt x="1658" y="862"/>
                  </a:lnTo>
                  <a:lnTo>
                    <a:pt x="1644" y="854"/>
                  </a:lnTo>
                  <a:lnTo>
                    <a:pt x="1632" y="844"/>
                  </a:lnTo>
                  <a:lnTo>
                    <a:pt x="1622" y="832"/>
                  </a:lnTo>
                  <a:lnTo>
                    <a:pt x="1614" y="816"/>
                  </a:lnTo>
                  <a:lnTo>
                    <a:pt x="1608" y="798"/>
                  </a:lnTo>
                  <a:lnTo>
                    <a:pt x="1604" y="778"/>
                  </a:lnTo>
                  <a:lnTo>
                    <a:pt x="1602" y="754"/>
                  </a:lnTo>
                  <a:lnTo>
                    <a:pt x="1602" y="542"/>
                  </a:lnTo>
                  <a:lnTo>
                    <a:pt x="1602" y="542"/>
                  </a:lnTo>
                  <a:lnTo>
                    <a:pt x="1602" y="516"/>
                  </a:lnTo>
                  <a:lnTo>
                    <a:pt x="1598" y="492"/>
                  </a:lnTo>
                  <a:lnTo>
                    <a:pt x="1592" y="470"/>
                  </a:lnTo>
                  <a:lnTo>
                    <a:pt x="1584" y="448"/>
                  </a:lnTo>
                  <a:lnTo>
                    <a:pt x="1574" y="428"/>
                  </a:lnTo>
                  <a:lnTo>
                    <a:pt x="1560" y="410"/>
                  </a:lnTo>
                  <a:lnTo>
                    <a:pt x="1546" y="394"/>
                  </a:lnTo>
                  <a:lnTo>
                    <a:pt x="1530" y="380"/>
                  </a:lnTo>
                  <a:lnTo>
                    <a:pt x="1512" y="368"/>
                  </a:lnTo>
                  <a:lnTo>
                    <a:pt x="1492" y="356"/>
                  </a:lnTo>
                  <a:lnTo>
                    <a:pt x="1472" y="346"/>
                  </a:lnTo>
                  <a:lnTo>
                    <a:pt x="1448" y="340"/>
                  </a:lnTo>
                  <a:lnTo>
                    <a:pt x="1424" y="334"/>
                  </a:lnTo>
                  <a:lnTo>
                    <a:pt x="1398" y="328"/>
                  </a:lnTo>
                  <a:lnTo>
                    <a:pt x="1372" y="326"/>
                  </a:lnTo>
                  <a:lnTo>
                    <a:pt x="1344" y="326"/>
                  </a:lnTo>
                  <a:lnTo>
                    <a:pt x="1344" y="326"/>
                  </a:lnTo>
                  <a:lnTo>
                    <a:pt x="1316" y="326"/>
                  </a:lnTo>
                  <a:lnTo>
                    <a:pt x="1286" y="328"/>
                  </a:lnTo>
                  <a:lnTo>
                    <a:pt x="1258" y="334"/>
                  </a:lnTo>
                  <a:lnTo>
                    <a:pt x="1232" y="340"/>
                  </a:lnTo>
                  <a:lnTo>
                    <a:pt x="1206" y="346"/>
                  </a:lnTo>
                  <a:lnTo>
                    <a:pt x="1180" y="356"/>
                  </a:lnTo>
                  <a:lnTo>
                    <a:pt x="1158" y="366"/>
                  </a:lnTo>
                  <a:lnTo>
                    <a:pt x="1138" y="378"/>
                  </a:lnTo>
                  <a:lnTo>
                    <a:pt x="1170" y="510"/>
                  </a:lnTo>
                  <a:lnTo>
                    <a:pt x="1170" y="510"/>
                  </a:lnTo>
                  <a:lnTo>
                    <a:pt x="1186" y="500"/>
                  </a:lnTo>
                  <a:lnTo>
                    <a:pt x="1206" y="490"/>
                  </a:lnTo>
                  <a:lnTo>
                    <a:pt x="1226" y="482"/>
                  </a:lnTo>
                  <a:lnTo>
                    <a:pt x="1246" y="476"/>
                  </a:lnTo>
                  <a:lnTo>
                    <a:pt x="1268" y="470"/>
                  </a:lnTo>
                  <a:lnTo>
                    <a:pt x="1292" y="466"/>
                  </a:lnTo>
                  <a:lnTo>
                    <a:pt x="1314" y="464"/>
                  </a:lnTo>
                  <a:lnTo>
                    <a:pt x="1336" y="462"/>
                  </a:lnTo>
                  <a:lnTo>
                    <a:pt x="1336" y="462"/>
                  </a:lnTo>
                  <a:lnTo>
                    <a:pt x="1360" y="464"/>
                  </a:lnTo>
                  <a:lnTo>
                    <a:pt x="1382" y="468"/>
                  </a:lnTo>
                  <a:lnTo>
                    <a:pt x="1400" y="474"/>
                  </a:lnTo>
                  <a:lnTo>
                    <a:pt x="1414" y="484"/>
                  </a:lnTo>
                  <a:lnTo>
                    <a:pt x="1424" y="494"/>
                  </a:lnTo>
                  <a:lnTo>
                    <a:pt x="1432" y="506"/>
                  </a:lnTo>
                  <a:lnTo>
                    <a:pt x="1436" y="520"/>
                  </a:lnTo>
                  <a:lnTo>
                    <a:pt x="1438" y="536"/>
                  </a:lnTo>
                  <a:lnTo>
                    <a:pt x="1438" y="562"/>
                  </a:lnTo>
                  <a:lnTo>
                    <a:pt x="1312" y="574"/>
                  </a:lnTo>
                  <a:lnTo>
                    <a:pt x="1312" y="574"/>
                  </a:lnTo>
                  <a:lnTo>
                    <a:pt x="1290" y="576"/>
                  </a:lnTo>
                  <a:lnTo>
                    <a:pt x="1270" y="580"/>
                  </a:lnTo>
                  <a:lnTo>
                    <a:pt x="1250" y="586"/>
                  </a:lnTo>
                  <a:lnTo>
                    <a:pt x="1232" y="592"/>
                  </a:lnTo>
                  <a:lnTo>
                    <a:pt x="1214" y="602"/>
                  </a:lnTo>
                  <a:lnTo>
                    <a:pt x="1196" y="610"/>
                  </a:lnTo>
                  <a:lnTo>
                    <a:pt x="1182" y="622"/>
                  </a:lnTo>
                  <a:lnTo>
                    <a:pt x="1168" y="634"/>
                  </a:lnTo>
                  <a:lnTo>
                    <a:pt x="1154" y="646"/>
                  </a:lnTo>
                  <a:lnTo>
                    <a:pt x="1142" y="660"/>
                  </a:lnTo>
                  <a:lnTo>
                    <a:pt x="1132" y="676"/>
                  </a:lnTo>
                  <a:lnTo>
                    <a:pt x="1124" y="692"/>
                  </a:lnTo>
                  <a:lnTo>
                    <a:pt x="1118" y="710"/>
                  </a:lnTo>
                  <a:lnTo>
                    <a:pt x="1112" y="728"/>
                  </a:lnTo>
                  <a:lnTo>
                    <a:pt x="1110" y="748"/>
                  </a:lnTo>
                  <a:lnTo>
                    <a:pt x="1108" y="768"/>
                  </a:lnTo>
                  <a:lnTo>
                    <a:pt x="1108" y="768"/>
                  </a:lnTo>
                  <a:lnTo>
                    <a:pt x="1110" y="790"/>
                  </a:lnTo>
                  <a:lnTo>
                    <a:pt x="1112" y="810"/>
                  </a:lnTo>
                  <a:lnTo>
                    <a:pt x="1118" y="830"/>
                  </a:lnTo>
                  <a:lnTo>
                    <a:pt x="1124" y="848"/>
                  </a:lnTo>
                  <a:lnTo>
                    <a:pt x="1132" y="864"/>
                  </a:lnTo>
                  <a:lnTo>
                    <a:pt x="1142" y="880"/>
                  </a:lnTo>
                  <a:lnTo>
                    <a:pt x="1154" y="896"/>
                  </a:lnTo>
                  <a:lnTo>
                    <a:pt x="1166" y="908"/>
                  </a:lnTo>
                  <a:lnTo>
                    <a:pt x="1180" y="920"/>
                  </a:lnTo>
                  <a:lnTo>
                    <a:pt x="1196" y="932"/>
                  </a:lnTo>
                  <a:lnTo>
                    <a:pt x="1212" y="940"/>
                  </a:lnTo>
                  <a:lnTo>
                    <a:pt x="1228" y="948"/>
                  </a:lnTo>
                  <a:lnTo>
                    <a:pt x="1246" y="954"/>
                  </a:lnTo>
                  <a:lnTo>
                    <a:pt x="1266" y="960"/>
                  </a:lnTo>
                  <a:lnTo>
                    <a:pt x="1286" y="962"/>
                  </a:lnTo>
                  <a:lnTo>
                    <a:pt x="1306" y="962"/>
                  </a:lnTo>
                  <a:lnTo>
                    <a:pt x="1306" y="962"/>
                  </a:lnTo>
                  <a:lnTo>
                    <a:pt x="1332" y="962"/>
                  </a:lnTo>
                  <a:lnTo>
                    <a:pt x="1358" y="958"/>
                  </a:lnTo>
                  <a:lnTo>
                    <a:pt x="1380" y="952"/>
                  </a:lnTo>
                  <a:lnTo>
                    <a:pt x="1402" y="944"/>
                  </a:lnTo>
                  <a:lnTo>
                    <a:pt x="1422" y="932"/>
                  </a:lnTo>
                  <a:lnTo>
                    <a:pt x="1438" y="918"/>
                  </a:lnTo>
                  <a:lnTo>
                    <a:pt x="1452" y="902"/>
                  </a:lnTo>
                  <a:lnTo>
                    <a:pt x="1464" y="882"/>
                  </a:lnTo>
                  <a:lnTo>
                    <a:pt x="1464" y="882"/>
                  </a:lnTo>
                  <a:lnTo>
                    <a:pt x="1470" y="900"/>
                  </a:lnTo>
                  <a:lnTo>
                    <a:pt x="1480" y="914"/>
                  </a:lnTo>
                  <a:lnTo>
                    <a:pt x="1490" y="928"/>
                  </a:lnTo>
                  <a:lnTo>
                    <a:pt x="1502" y="938"/>
                  </a:lnTo>
                  <a:lnTo>
                    <a:pt x="1516" y="948"/>
                  </a:lnTo>
                  <a:lnTo>
                    <a:pt x="1530" y="956"/>
                  </a:lnTo>
                  <a:lnTo>
                    <a:pt x="1544" y="962"/>
                  </a:lnTo>
                  <a:lnTo>
                    <a:pt x="1558" y="968"/>
                  </a:lnTo>
                  <a:lnTo>
                    <a:pt x="1674" y="868"/>
                  </a:lnTo>
                  <a:close/>
                  <a:moveTo>
                    <a:pt x="1438" y="730"/>
                  </a:moveTo>
                  <a:lnTo>
                    <a:pt x="1438" y="730"/>
                  </a:lnTo>
                  <a:lnTo>
                    <a:pt x="1436" y="752"/>
                  </a:lnTo>
                  <a:lnTo>
                    <a:pt x="1430" y="772"/>
                  </a:lnTo>
                  <a:lnTo>
                    <a:pt x="1420" y="790"/>
                  </a:lnTo>
                  <a:lnTo>
                    <a:pt x="1408" y="806"/>
                  </a:lnTo>
                  <a:lnTo>
                    <a:pt x="1392" y="818"/>
                  </a:lnTo>
                  <a:lnTo>
                    <a:pt x="1376" y="826"/>
                  </a:lnTo>
                  <a:lnTo>
                    <a:pt x="1356" y="832"/>
                  </a:lnTo>
                  <a:lnTo>
                    <a:pt x="1336" y="834"/>
                  </a:lnTo>
                  <a:lnTo>
                    <a:pt x="1336" y="834"/>
                  </a:lnTo>
                  <a:lnTo>
                    <a:pt x="1320" y="832"/>
                  </a:lnTo>
                  <a:lnTo>
                    <a:pt x="1308" y="828"/>
                  </a:lnTo>
                  <a:lnTo>
                    <a:pt x="1296" y="822"/>
                  </a:lnTo>
                  <a:lnTo>
                    <a:pt x="1286" y="814"/>
                  </a:lnTo>
                  <a:lnTo>
                    <a:pt x="1276" y="804"/>
                  </a:lnTo>
                  <a:lnTo>
                    <a:pt x="1272" y="794"/>
                  </a:lnTo>
                  <a:lnTo>
                    <a:pt x="1268" y="782"/>
                  </a:lnTo>
                  <a:lnTo>
                    <a:pt x="1266" y="768"/>
                  </a:lnTo>
                  <a:lnTo>
                    <a:pt x="1266" y="768"/>
                  </a:lnTo>
                  <a:lnTo>
                    <a:pt x="1268" y="754"/>
                  </a:lnTo>
                  <a:lnTo>
                    <a:pt x="1270" y="740"/>
                  </a:lnTo>
                  <a:lnTo>
                    <a:pt x="1278" y="726"/>
                  </a:lnTo>
                  <a:lnTo>
                    <a:pt x="1286" y="714"/>
                  </a:lnTo>
                  <a:lnTo>
                    <a:pt x="1298" y="704"/>
                  </a:lnTo>
                  <a:lnTo>
                    <a:pt x="1312" y="694"/>
                  </a:lnTo>
                  <a:lnTo>
                    <a:pt x="1330" y="688"/>
                  </a:lnTo>
                  <a:lnTo>
                    <a:pt x="1350" y="686"/>
                  </a:lnTo>
                  <a:lnTo>
                    <a:pt x="1438" y="678"/>
                  </a:lnTo>
                  <a:lnTo>
                    <a:pt x="1438" y="730"/>
                  </a:lnTo>
                  <a:close/>
                  <a:moveTo>
                    <a:pt x="1882" y="952"/>
                  </a:moveTo>
                  <a:lnTo>
                    <a:pt x="1966" y="868"/>
                  </a:lnTo>
                  <a:lnTo>
                    <a:pt x="1856" y="758"/>
                  </a:lnTo>
                  <a:lnTo>
                    <a:pt x="1748" y="868"/>
                  </a:lnTo>
                  <a:lnTo>
                    <a:pt x="1856" y="978"/>
                  </a:lnTo>
                  <a:lnTo>
                    <a:pt x="1882" y="952"/>
                  </a:lnTo>
                  <a:close/>
                  <a:moveTo>
                    <a:pt x="314" y="156"/>
                  </a:moveTo>
                  <a:lnTo>
                    <a:pt x="204" y="46"/>
                  </a:lnTo>
                  <a:lnTo>
                    <a:pt x="94" y="156"/>
                  </a:lnTo>
                  <a:lnTo>
                    <a:pt x="204" y="264"/>
                  </a:lnTo>
                  <a:lnTo>
                    <a:pt x="230" y="240"/>
                  </a:lnTo>
                  <a:lnTo>
                    <a:pt x="314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6"/>
            <p:cNvSpPr>
              <a:spLocks/>
            </p:cNvSpPr>
            <p:nvPr userDrawn="1"/>
          </p:nvSpPr>
          <p:spPr bwMode="auto">
            <a:xfrm>
              <a:off x="10734218" y="493232"/>
              <a:ext cx="137125" cy="418738"/>
            </a:xfrm>
            <a:custGeom>
              <a:avLst/>
              <a:gdLst>
                <a:gd name="T0" fmla="*/ 104 w 298"/>
                <a:gd name="T1" fmla="*/ 910 h 910"/>
                <a:gd name="T2" fmla="*/ 0 w 298"/>
                <a:gd name="T3" fmla="*/ 808 h 910"/>
                <a:gd name="T4" fmla="*/ 0 w 298"/>
                <a:gd name="T5" fmla="*/ 808 h 910"/>
                <a:gd name="T6" fmla="*/ 28 w 298"/>
                <a:gd name="T7" fmla="*/ 798 h 910"/>
                <a:gd name="T8" fmla="*/ 52 w 298"/>
                <a:gd name="T9" fmla="*/ 786 h 910"/>
                <a:gd name="T10" fmla="*/ 74 w 298"/>
                <a:gd name="T11" fmla="*/ 770 h 910"/>
                <a:gd name="T12" fmla="*/ 82 w 298"/>
                <a:gd name="T13" fmla="*/ 760 h 910"/>
                <a:gd name="T14" fmla="*/ 92 w 298"/>
                <a:gd name="T15" fmla="*/ 750 h 910"/>
                <a:gd name="T16" fmla="*/ 98 w 298"/>
                <a:gd name="T17" fmla="*/ 740 h 910"/>
                <a:gd name="T18" fmla="*/ 106 w 298"/>
                <a:gd name="T19" fmla="*/ 726 h 910"/>
                <a:gd name="T20" fmla="*/ 112 w 298"/>
                <a:gd name="T21" fmla="*/ 714 h 910"/>
                <a:gd name="T22" fmla="*/ 116 w 298"/>
                <a:gd name="T23" fmla="*/ 700 h 910"/>
                <a:gd name="T24" fmla="*/ 120 w 298"/>
                <a:gd name="T25" fmla="*/ 684 h 910"/>
                <a:gd name="T26" fmla="*/ 124 w 298"/>
                <a:gd name="T27" fmla="*/ 668 h 910"/>
                <a:gd name="T28" fmla="*/ 124 w 298"/>
                <a:gd name="T29" fmla="*/ 650 h 910"/>
                <a:gd name="T30" fmla="*/ 126 w 298"/>
                <a:gd name="T31" fmla="*/ 632 h 910"/>
                <a:gd name="T32" fmla="*/ 126 w 298"/>
                <a:gd name="T33" fmla="*/ 0 h 910"/>
                <a:gd name="T34" fmla="*/ 298 w 298"/>
                <a:gd name="T35" fmla="*/ 0 h 910"/>
                <a:gd name="T36" fmla="*/ 298 w 298"/>
                <a:gd name="T37" fmla="*/ 642 h 910"/>
                <a:gd name="T38" fmla="*/ 298 w 298"/>
                <a:gd name="T39" fmla="*/ 642 h 910"/>
                <a:gd name="T40" fmla="*/ 296 w 298"/>
                <a:gd name="T41" fmla="*/ 668 h 910"/>
                <a:gd name="T42" fmla="*/ 292 w 298"/>
                <a:gd name="T43" fmla="*/ 692 h 910"/>
                <a:gd name="T44" fmla="*/ 288 w 298"/>
                <a:gd name="T45" fmla="*/ 716 h 910"/>
                <a:gd name="T46" fmla="*/ 280 w 298"/>
                <a:gd name="T47" fmla="*/ 740 h 910"/>
                <a:gd name="T48" fmla="*/ 272 w 298"/>
                <a:gd name="T49" fmla="*/ 762 h 910"/>
                <a:gd name="T50" fmla="*/ 262 w 298"/>
                <a:gd name="T51" fmla="*/ 782 h 910"/>
                <a:gd name="T52" fmla="*/ 250 w 298"/>
                <a:gd name="T53" fmla="*/ 800 h 910"/>
                <a:gd name="T54" fmla="*/ 238 w 298"/>
                <a:gd name="T55" fmla="*/ 818 h 910"/>
                <a:gd name="T56" fmla="*/ 224 w 298"/>
                <a:gd name="T57" fmla="*/ 834 h 910"/>
                <a:gd name="T58" fmla="*/ 208 w 298"/>
                <a:gd name="T59" fmla="*/ 850 h 910"/>
                <a:gd name="T60" fmla="*/ 192 w 298"/>
                <a:gd name="T61" fmla="*/ 864 h 910"/>
                <a:gd name="T62" fmla="*/ 176 w 298"/>
                <a:gd name="T63" fmla="*/ 876 h 910"/>
                <a:gd name="T64" fmla="*/ 158 w 298"/>
                <a:gd name="T65" fmla="*/ 886 h 910"/>
                <a:gd name="T66" fmla="*/ 140 w 298"/>
                <a:gd name="T67" fmla="*/ 896 h 910"/>
                <a:gd name="T68" fmla="*/ 122 w 298"/>
                <a:gd name="T69" fmla="*/ 904 h 910"/>
                <a:gd name="T70" fmla="*/ 104 w 298"/>
                <a:gd name="T71" fmla="*/ 91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910">
                  <a:moveTo>
                    <a:pt x="104" y="910"/>
                  </a:moveTo>
                  <a:lnTo>
                    <a:pt x="0" y="808"/>
                  </a:lnTo>
                  <a:lnTo>
                    <a:pt x="0" y="808"/>
                  </a:lnTo>
                  <a:lnTo>
                    <a:pt x="28" y="798"/>
                  </a:lnTo>
                  <a:lnTo>
                    <a:pt x="52" y="786"/>
                  </a:lnTo>
                  <a:lnTo>
                    <a:pt x="74" y="770"/>
                  </a:lnTo>
                  <a:lnTo>
                    <a:pt x="82" y="760"/>
                  </a:lnTo>
                  <a:lnTo>
                    <a:pt x="92" y="750"/>
                  </a:lnTo>
                  <a:lnTo>
                    <a:pt x="98" y="740"/>
                  </a:lnTo>
                  <a:lnTo>
                    <a:pt x="106" y="726"/>
                  </a:lnTo>
                  <a:lnTo>
                    <a:pt x="112" y="714"/>
                  </a:lnTo>
                  <a:lnTo>
                    <a:pt x="116" y="700"/>
                  </a:lnTo>
                  <a:lnTo>
                    <a:pt x="120" y="684"/>
                  </a:lnTo>
                  <a:lnTo>
                    <a:pt x="124" y="668"/>
                  </a:lnTo>
                  <a:lnTo>
                    <a:pt x="124" y="650"/>
                  </a:lnTo>
                  <a:lnTo>
                    <a:pt x="126" y="632"/>
                  </a:lnTo>
                  <a:lnTo>
                    <a:pt x="126" y="0"/>
                  </a:lnTo>
                  <a:lnTo>
                    <a:pt x="298" y="0"/>
                  </a:lnTo>
                  <a:lnTo>
                    <a:pt x="298" y="642"/>
                  </a:lnTo>
                  <a:lnTo>
                    <a:pt x="298" y="642"/>
                  </a:lnTo>
                  <a:lnTo>
                    <a:pt x="296" y="668"/>
                  </a:lnTo>
                  <a:lnTo>
                    <a:pt x="292" y="692"/>
                  </a:lnTo>
                  <a:lnTo>
                    <a:pt x="288" y="716"/>
                  </a:lnTo>
                  <a:lnTo>
                    <a:pt x="280" y="740"/>
                  </a:lnTo>
                  <a:lnTo>
                    <a:pt x="272" y="762"/>
                  </a:lnTo>
                  <a:lnTo>
                    <a:pt x="262" y="782"/>
                  </a:lnTo>
                  <a:lnTo>
                    <a:pt x="250" y="800"/>
                  </a:lnTo>
                  <a:lnTo>
                    <a:pt x="238" y="818"/>
                  </a:lnTo>
                  <a:lnTo>
                    <a:pt x="224" y="834"/>
                  </a:lnTo>
                  <a:lnTo>
                    <a:pt x="208" y="850"/>
                  </a:lnTo>
                  <a:lnTo>
                    <a:pt x="192" y="864"/>
                  </a:lnTo>
                  <a:lnTo>
                    <a:pt x="176" y="876"/>
                  </a:lnTo>
                  <a:lnTo>
                    <a:pt x="158" y="886"/>
                  </a:lnTo>
                  <a:lnTo>
                    <a:pt x="140" y="896"/>
                  </a:lnTo>
                  <a:lnTo>
                    <a:pt x="122" y="904"/>
                  </a:lnTo>
                  <a:lnTo>
                    <a:pt x="104" y="9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7"/>
            <p:cNvSpPr>
              <a:spLocks/>
            </p:cNvSpPr>
            <p:nvPr userDrawn="1"/>
          </p:nvSpPr>
          <p:spPr bwMode="auto">
            <a:xfrm>
              <a:off x="10912757" y="334940"/>
              <a:ext cx="288975" cy="441745"/>
            </a:xfrm>
            <a:custGeom>
              <a:avLst/>
              <a:gdLst>
                <a:gd name="T0" fmla="*/ 628 w 628"/>
                <a:gd name="T1" fmla="*/ 944 h 960"/>
                <a:gd name="T2" fmla="*/ 628 w 628"/>
                <a:gd name="T3" fmla="*/ 0 h 960"/>
                <a:gd name="T4" fmla="*/ 460 w 628"/>
                <a:gd name="T5" fmla="*/ 0 h 960"/>
                <a:gd name="T6" fmla="*/ 460 w 628"/>
                <a:gd name="T7" fmla="*/ 370 h 960"/>
                <a:gd name="T8" fmla="*/ 460 w 628"/>
                <a:gd name="T9" fmla="*/ 370 h 960"/>
                <a:gd name="T10" fmla="*/ 450 w 628"/>
                <a:gd name="T11" fmla="*/ 362 h 960"/>
                <a:gd name="T12" fmla="*/ 436 w 628"/>
                <a:gd name="T13" fmla="*/ 354 h 960"/>
                <a:gd name="T14" fmla="*/ 418 w 628"/>
                <a:gd name="T15" fmla="*/ 348 h 960"/>
                <a:gd name="T16" fmla="*/ 398 w 628"/>
                <a:gd name="T17" fmla="*/ 340 h 960"/>
                <a:gd name="T18" fmla="*/ 376 w 628"/>
                <a:gd name="T19" fmla="*/ 334 h 960"/>
                <a:gd name="T20" fmla="*/ 354 w 628"/>
                <a:gd name="T21" fmla="*/ 330 h 960"/>
                <a:gd name="T22" fmla="*/ 330 w 628"/>
                <a:gd name="T23" fmla="*/ 328 h 960"/>
                <a:gd name="T24" fmla="*/ 306 w 628"/>
                <a:gd name="T25" fmla="*/ 326 h 960"/>
                <a:gd name="T26" fmla="*/ 306 w 628"/>
                <a:gd name="T27" fmla="*/ 326 h 960"/>
                <a:gd name="T28" fmla="*/ 274 w 628"/>
                <a:gd name="T29" fmla="*/ 328 h 960"/>
                <a:gd name="T30" fmla="*/ 244 w 628"/>
                <a:gd name="T31" fmla="*/ 332 h 960"/>
                <a:gd name="T32" fmla="*/ 214 w 628"/>
                <a:gd name="T33" fmla="*/ 340 h 960"/>
                <a:gd name="T34" fmla="*/ 186 w 628"/>
                <a:gd name="T35" fmla="*/ 350 h 960"/>
                <a:gd name="T36" fmla="*/ 160 w 628"/>
                <a:gd name="T37" fmla="*/ 362 h 960"/>
                <a:gd name="T38" fmla="*/ 134 w 628"/>
                <a:gd name="T39" fmla="*/ 376 h 960"/>
                <a:gd name="T40" fmla="*/ 110 w 628"/>
                <a:gd name="T41" fmla="*/ 394 h 960"/>
                <a:gd name="T42" fmla="*/ 90 w 628"/>
                <a:gd name="T43" fmla="*/ 414 h 960"/>
                <a:gd name="T44" fmla="*/ 70 w 628"/>
                <a:gd name="T45" fmla="*/ 436 h 960"/>
                <a:gd name="T46" fmla="*/ 52 w 628"/>
                <a:gd name="T47" fmla="*/ 460 h 960"/>
                <a:gd name="T48" fmla="*/ 36 w 628"/>
                <a:gd name="T49" fmla="*/ 486 h 960"/>
                <a:gd name="T50" fmla="*/ 24 w 628"/>
                <a:gd name="T51" fmla="*/ 514 h 960"/>
                <a:gd name="T52" fmla="*/ 14 w 628"/>
                <a:gd name="T53" fmla="*/ 544 h 960"/>
                <a:gd name="T54" fmla="*/ 6 w 628"/>
                <a:gd name="T55" fmla="*/ 576 h 960"/>
                <a:gd name="T56" fmla="*/ 2 w 628"/>
                <a:gd name="T57" fmla="*/ 610 h 960"/>
                <a:gd name="T58" fmla="*/ 0 w 628"/>
                <a:gd name="T59" fmla="*/ 644 h 960"/>
                <a:gd name="T60" fmla="*/ 0 w 628"/>
                <a:gd name="T61" fmla="*/ 644 h 960"/>
                <a:gd name="T62" fmla="*/ 2 w 628"/>
                <a:gd name="T63" fmla="*/ 682 h 960"/>
                <a:gd name="T64" fmla="*/ 6 w 628"/>
                <a:gd name="T65" fmla="*/ 718 h 960"/>
                <a:gd name="T66" fmla="*/ 14 w 628"/>
                <a:gd name="T67" fmla="*/ 750 h 960"/>
                <a:gd name="T68" fmla="*/ 26 w 628"/>
                <a:gd name="T69" fmla="*/ 782 h 960"/>
                <a:gd name="T70" fmla="*/ 38 w 628"/>
                <a:gd name="T71" fmla="*/ 810 h 960"/>
                <a:gd name="T72" fmla="*/ 54 w 628"/>
                <a:gd name="T73" fmla="*/ 836 h 960"/>
                <a:gd name="T74" fmla="*/ 72 w 628"/>
                <a:gd name="T75" fmla="*/ 860 h 960"/>
                <a:gd name="T76" fmla="*/ 92 w 628"/>
                <a:gd name="T77" fmla="*/ 880 h 960"/>
                <a:gd name="T78" fmla="*/ 112 w 628"/>
                <a:gd name="T79" fmla="*/ 898 h 960"/>
                <a:gd name="T80" fmla="*/ 136 w 628"/>
                <a:gd name="T81" fmla="*/ 916 h 960"/>
                <a:gd name="T82" fmla="*/ 160 w 628"/>
                <a:gd name="T83" fmla="*/ 930 h 960"/>
                <a:gd name="T84" fmla="*/ 184 w 628"/>
                <a:gd name="T85" fmla="*/ 940 h 960"/>
                <a:gd name="T86" fmla="*/ 210 w 628"/>
                <a:gd name="T87" fmla="*/ 950 h 960"/>
                <a:gd name="T88" fmla="*/ 236 w 628"/>
                <a:gd name="T89" fmla="*/ 956 h 960"/>
                <a:gd name="T90" fmla="*/ 264 w 628"/>
                <a:gd name="T91" fmla="*/ 960 h 960"/>
                <a:gd name="T92" fmla="*/ 290 w 628"/>
                <a:gd name="T93" fmla="*/ 960 h 960"/>
                <a:gd name="T94" fmla="*/ 290 w 628"/>
                <a:gd name="T95" fmla="*/ 960 h 960"/>
                <a:gd name="T96" fmla="*/ 322 w 628"/>
                <a:gd name="T97" fmla="*/ 960 h 960"/>
                <a:gd name="T98" fmla="*/ 352 w 628"/>
                <a:gd name="T99" fmla="*/ 954 h 960"/>
                <a:gd name="T100" fmla="*/ 378 w 628"/>
                <a:gd name="T101" fmla="*/ 948 h 960"/>
                <a:gd name="T102" fmla="*/ 404 w 628"/>
                <a:gd name="T103" fmla="*/ 936 h 960"/>
                <a:gd name="T104" fmla="*/ 426 w 628"/>
                <a:gd name="T105" fmla="*/ 924 h 960"/>
                <a:gd name="T106" fmla="*/ 444 w 628"/>
                <a:gd name="T107" fmla="*/ 910 h 960"/>
                <a:gd name="T108" fmla="*/ 462 w 628"/>
                <a:gd name="T109" fmla="*/ 892 h 960"/>
                <a:gd name="T110" fmla="*/ 474 w 628"/>
                <a:gd name="T111" fmla="*/ 872 h 960"/>
                <a:gd name="T112" fmla="*/ 476 w 628"/>
                <a:gd name="T113" fmla="*/ 872 h 960"/>
                <a:gd name="T114" fmla="*/ 476 w 628"/>
                <a:gd name="T115" fmla="*/ 944 h 960"/>
                <a:gd name="T116" fmla="*/ 628 w 628"/>
                <a:gd name="T117" fmla="*/ 944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8" h="960">
                  <a:moveTo>
                    <a:pt x="628" y="944"/>
                  </a:moveTo>
                  <a:lnTo>
                    <a:pt x="628" y="0"/>
                  </a:lnTo>
                  <a:lnTo>
                    <a:pt x="460" y="0"/>
                  </a:lnTo>
                  <a:lnTo>
                    <a:pt x="460" y="370"/>
                  </a:lnTo>
                  <a:lnTo>
                    <a:pt x="460" y="370"/>
                  </a:lnTo>
                  <a:lnTo>
                    <a:pt x="450" y="362"/>
                  </a:lnTo>
                  <a:lnTo>
                    <a:pt x="436" y="354"/>
                  </a:lnTo>
                  <a:lnTo>
                    <a:pt x="418" y="348"/>
                  </a:lnTo>
                  <a:lnTo>
                    <a:pt x="398" y="340"/>
                  </a:lnTo>
                  <a:lnTo>
                    <a:pt x="376" y="334"/>
                  </a:lnTo>
                  <a:lnTo>
                    <a:pt x="354" y="330"/>
                  </a:lnTo>
                  <a:lnTo>
                    <a:pt x="330" y="328"/>
                  </a:lnTo>
                  <a:lnTo>
                    <a:pt x="306" y="326"/>
                  </a:lnTo>
                  <a:lnTo>
                    <a:pt x="306" y="326"/>
                  </a:lnTo>
                  <a:lnTo>
                    <a:pt x="274" y="328"/>
                  </a:lnTo>
                  <a:lnTo>
                    <a:pt x="244" y="332"/>
                  </a:lnTo>
                  <a:lnTo>
                    <a:pt x="214" y="340"/>
                  </a:lnTo>
                  <a:lnTo>
                    <a:pt x="186" y="350"/>
                  </a:lnTo>
                  <a:lnTo>
                    <a:pt x="160" y="362"/>
                  </a:lnTo>
                  <a:lnTo>
                    <a:pt x="134" y="376"/>
                  </a:lnTo>
                  <a:lnTo>
                    <a:pt x="110" y="394"/>
                  </a:lnTo>
                  <a:lnTo>
                    <a:pt x="90" y="414"/>
                  </a:lnTo>
                  <a:lnTo>
                    <a:pt x="70" y="436"/>
                  </a:lnTo>
                  <a:lnTo>
                    <a:pt x="52" y="460"/>
                  </a:lnTo>
                  <a:lnTo>
                    <a:pt x="36" y="486"/>
                  </a:lnTo>
                  <a:lnTo>
                    <a:pt x="24" y="514"/>
                  </a:lnTo>
                  <a:lnTo>
                    <a:pt x="14" y="544"/>
                  </a:lnTo>
                  <a:lnTo>
                    <a:pt x="6" y="576"/>
                  </a:lnTo>
                  <a:lnTo>
                    <a:pt x="2" y="610"/>
                  </a:lnTo>
                  <a:lnTo>
                    <a:pt x="0" y="644"/>
                  </a:lnTo>
                  <a:lnTo>
                    <a:pt x="0" y="644"/>
                  </a:lnTo>
                  <a:lnTo>
                    <a:pt x="2" y="682"/>
                  </a:lnTo>
                  <a:lnTo>
                    <a:pt x="6" y="718"/>
                  </a:lnTo>
                  <a:lnTo>
                    <a:pt x="14" y="750"/>
                  </a:lnTo>
                  <a:lnTo>
                    <a:pt x="26" y="782"/>
                  </a:lnTo>
                  <a:lnTo>
                    <a:pt x="38" y="810"/>
                  </a:lnTo>
                  <a:lnTo>
                    <a:pt x="54" y="836"/>
                  </a:lnTo>
                  <a:lnTo>
                    <a:pt x="72" y="860"/>
                  </a:lnTo>
                  <a:lnTo>
                    <a:pt x="92" y="880"/>
                  </a:lnTo>
                  <a:lnTo>
                    <a:pt x="112" y="898"/>
                  </a:lnTo>
                  <a:lnTo>
                    <a:pt x="136" y="916"/>
                  </a:lnTo>
                  <a:lnTo>
                    <a:pt x="160" y="930"/>
                  </a:lnTo>
                  <a:lnTo>
                    <a:pt x="184" y="940"/>
                  </a:lnTo>
                  <a:lnTo>
                    <a:pt x="210" y="950"/>
                  </a:lnTo>
                  <a:lnTo>
                    <a:pt x="236" y="956"/>
                  </a:lnTo>
                  <a:lnTo>
                    <a:pt x="264" y="960"/>
                  </a:lnTo>
                  <a:lnTo>
                    <a:pt x="290" y="960"/>
                  </a:lnTo>
                  <a:lnTo>
                    <a:pt x="290" y="960"/>
                  </a:lnTo>
                  <a:lnTo>
                    <a:pt x="322" y="960"/>
                  </a:lnTo>
                  <a:lnTo>
                    <a:pt x="352" y="954"/>
                  </a:lnTo>
                  <a:lnTo>
                    <a:pt x="378" y="948"/>
                  </a:lnTo>
                  <a:lnTo>
                    <a:pt x="404" y="936"/>
                  </a:lnTo>
                  <a:lnTo>
                    <a:pt x="426" y="924"/>
                  </a:lnTo>
                  <a:lnTo>
                    <a:pt x="444" y="910"/>
                  </a:lnTo>
                  <a:lnTo>
                    <a:pt x="462" y="892"/>
                  </a:lnTo>
                  <a:lnTo>
                    <a:pt x="474" y="872"/>
                  </a:lnTo>
                  <a:lnTo>
                    <a:pt x="476" y="872"/>
                  </a:lnTo>
                  <a:lnTo>
                    <a:pt x="476" y="944"/>
                  </a:lnTo>
                  <a:lnTo>
                    <a:pt x="628" y="9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"/>
            <p:cNvSpPr>
              <a:spLocks/>
            </p:cNvSpPr>
            <p:nvPr userDrawn="1"/>
          </p:nvSpPr>
          <p:spPr bwMode="auto">
            <a:xfrm>
              <a:off x="10990983" y="553972"/>
              <a:ext cx="133444" cy="158292"/>
            </a:xfrm>
            <a:custGeom>
              <a:avLst/>
              <a:gdLst>
                <a:gd name="T0" fmla="*/ 290 w 290"/>
                <a:gd name="T1" fmla="*/ 276 h 344"/>
                <a:gd name="T2" fmla="*/ 290 w 290"/>
                <a:gd name="T3" fmla="*/ 276 h 344"/>
                <a:gd name="T4" fmla="*/ 282 w 290"/>
                <a:gd name="T5" fmla="*/ 288 h 344"/>
                <a:gd name="T6" fmla="*/ 270 w 290"/>
                <a:gd name="T7" fmla="*/ 300 h 344"/>
                <a:gd name="T8" fmla="*/ 258 w 290"/>
                <a:gd name="T9" fmla="*/ 312 h 344"/>
                <a:gd name="T10" fmla="*/ 242 w 290"/>
                <a:gd name="T11" fmla="*/ 322 h 344"/>
                <a:gd name="T12" fmla="*/ 226 w 290"/>
                <a:gd name="T13" fmla="*/ 330 h 344"/>
                <a:gd name="T14" fmla="*/ 206 w 290"/>
                <a:gd name="T15" fmla="*/ 338 h 344"/>
                <a:gd name="T16" fmla="*/ 186 w 290"/>
                <a:gd name="T17" fmla="*/ 342 h 344"/>
                <a:gd name="T18" fmla="*/ 162 w 290"/>
                <a:gd name="T19" fmla="*/ 344 h 344"/>
                <a:gd name="T20" fmla="*/ 162 w 290"/>
                <a:gd name="T21" fmla="*/ 344 h 344"/>
                <a:gd name="T22" fmla="*/ 146 w 290"/>
                <a:gd name="T23" fmla="*/ 342 h 344"/>
                <a:gd name="T24" fmla="*/ 128 w 290"/>
                <a:gd name="T25" fmla="*/ 340 h 344"/>
                <a:gd name="T26" fmla="*/ 114 w 290"/>
                <a:gd name="T27" fmla="*/ 336 h 344"/>
                <a:gd name="T28" fmla="*/ 98 w 290"/>
                <a:gd name="T29" fmla="*/ 330 h 344"/>
                <a:gd name="T30" fmla="*/ 84 w 290"/>
                <a:gd name="T31" fmla="*/ 324 h 344"/>
                <a:gd name="T32" fmla="*/ 70 w 290"/>
                <a:gd name="T33" fmla="*/ 316 h 344"/>
                <a:gd name="T34" fmla="*/ 58 w 290"/>
                <a:gd name="T35" fmla="*/ 306 h 344"/>
                <a:gd name="T36" fmla="*/ 46 w 290"/>
                <a:gd name="T37" fmla="*/ 294 h 344"/>
                <a:gd name="T38" fmla="*/ 36 w 290"/>
                <a:gd name="T39" fmla="*/ 282 h 344"/>
                <a:gd name="T40" fmla="*/ 28 w 290"/>
                <a:gd name="T41" fmla="*/ 270 h 344"/>
                <a:gd name="T42" fmla="*/ 20 w 290"/>
                <a:gd name="T43" fmla="*/ 256 h 344"/>
                <a:gd name="T44" fmla="*/ 14 w 290"/>
                <a:gd name="T45" fmla="*/ 240 h 344"/>
                <a:gd name="T46" fmla="*/ 8 w 290"/>
                <a:gd name="T47" fmla="*/ 224 h 344"/>
                <a:gd name="T48" fmla="*/ 4 w 290"/>
                <a:gd name="T49" fmla="*/ 208 h 344"/>
                <a:gd name="T50" fmla="*/ 2 w 290"/>
                <a:gd name="T51" fmla="*/ 190 h 344"/>
                <a:gd name="T52" fmla="*/ 0 w 290"/>
                <a:gd name="T53" fmla="*/ 172 h 344"/>
                <a:gd name="T54" fmla="*/ 0 w 290"/>
                <a:gd name="T55" fmla="*/ 172 h 344"/>
                <a:gd name="T56" fmla="*/ 2 w 290"/>
                <a:gd name="T57" fmla="*/ 154 h 344"/>
                <a:gd name="T58" fmla="*/ 4 w 290"/>
                <a:gd name="T59" fmla="*/ 136 h 344"/>
                <a:gd name="T60" fmla="*/ 8 w 290"/>
                <a:gd name="T61" fmla="*/ 120 h 344"/>
                <a:gd name="T62" fmla="*/ 14 w 290"/>
                <a:gd name="T63" fmla="*/ 104 h 344"/>
                <a:gd name="T64" fmla="*/ 20 w 290"/>
                <a:gd name="T65" fmla="*/ 88 h 344"/>
                <a:gd name="T66" fmla="*/ 28 w 290"/>
                <a:gd name="T67" fmla="*/ 74 h 344"/>
                <a:gd name="T68" fmla="*/ 36 w 290"/>
                <a:gd name="T69" fmla="*/ 62 h 344"/>
                <a:gd name="T70" fmla="*/ 46 w 290"/>
                <a:gd name="T71" fmla="*/ 50 h 344"/>
                <a:gd name="T72" fmla="*/ 58 w 290"/>
                <a:gd name="T73" fmla="*/ 38 h 344"/>
                <a:gd name="T74" fmla="*/ 70 w 290"/>
                <a:gd name="T75" fmla="*/ 28 h 344"/>
                <a:gd name="T76" fmla="*/ 84 w 290"/>
                <a:gd name="T77" fmla="*/ 20 h 344"/>
                <a:gd name="T78" fmla="*/ 98 w 290"/>
                <a:gd name="T79" fmla="*/ 14 h 344"/>
                <a:gd name="T80" fmla="*/ 114 w 290"/>
                <a:gd name="T81" fmla="*/ 8 h 344"/>
                <a:gd name="T82" fmla="*/ 128 w 290"/>
                <a:gd name="T83" fmla="*/ 4 h 344"/>
                <a:gd name="T84" fmla="*/ 146 w 290"/>
                <a:gd name="T85" fmla="*/ 2 h 344"/>
                <a:gd name="T86" fmla="*/ 162 w 290"/>
                <a:gd name="T87" fmla="*/ 0 h 344"/>
                <a:gd name="T88" fmla="*/ 162 w 290"/>
                <a:gd name="T89" fmla="*/ 0 h 344"/>
                <a:gd name="T90" fmla="*/ 186 w 290"/>
                <a:gd name="T91" fmla="*/ 2 h 344"/>
                <a:gd name="T92" fmla="*/ 208 w 290"/>
                <a:gd name="T93" fmla="*/ 6 h 344"/>
                <a:gd name="T94" fmla="*/ 228 w 290"/>
                <a:gd name="T95" fmla="*/ 12 h 344"/>
                <a:gd name="T96" fmla="*/ 244 w 290"/>
                <a:gd name="T97" fmla="*/ 20 h 344"/>
                <a:gd name="T98" fmla="*/ 260 w 290"/>
                <a:gd name="T99" fmla="*/ 28 h 344"/>
                <a:gd name="T100" fmla="*/ 272 w 290"/>
                <a:gd name="T101" fmla="*/ 38 h 344"/>
                <a:gd name="T102" fmla="*/ 282 w 290"/>
                <a:gd name="T103" fmla="*/ 48 h 344"/>
                <a:gd name="T104" fmla="*/ 290 w 290"/>
                <a:gd name="T105" fmla="*/ 56 h 344"/>
                <a:gd name="T106" fmla="*/ 290 w 290"/>
                <a:gd name="T107" fmla="*/ 27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0" h="344">
                  <a:moveTo>
                    <a:pt x="290" y="276"/>
                  </a:moveTo>
                  <a:lnTo>
                    <a:pt x="290" y="276"/>
                  </a:lnTo>
                  <a:lnTo>
                    <a:pt x="282" y="288"/>
                  </a:lnTo>
                  <a:lnTo>
                    <a:pt x="270" y="300"/>
                  </a:lnTo>
                  <a:lnTo>
                    <a:pt x="258" y="312"/>
                  </a:lnTo>
                  <a:lnTo>
                    <a:pt x="242" y="322"/>
                  </a:lnTo>
                  <a:lnTo>
                    <a:pt x="226" y="330"/>
                  </a:lnTo>
                  <a:lnTo>
                    <a:pt x="206" y="338"/>
                  </a:lnTo>
                  <a:lnTo>
                    <a:pt x="186" y="342"/>
                  </a:lnTo>
                  <a:lnTo>
                    <a:pt x="162" y="344"/>
                  </a:lnTo>
                  <a:lnTo>
                    <a:pt x="162" y="344"/>
                  </a:lnTo>
                  <a:lnTo>
                    <a:pt x="146" y="342"/>
                  </a:lnTo>
                  <a:lnTo>
                    <a:pt x="128" y="340"/>
                  </a:lnTo>
                  <a:lnTo>
                    <a:pt x="114" y="336"/>
                  </a:lnTo>
                  <a:lnTo>
                    <a:pt x="98" y="330"/>
                  </a:lnTo>
                  <a:lnTo>
                    <a:pt x="84" y="324"/>
                  </a:lnTo>
                  <a:lnTo>
                    <a:pt x="70" y="316"/>
                  </a:lnTo>
                  <a:lnTo>
                    <a:pt x="58" y="306"/>
                  </a:lnTo>
                  <a:lnTo>
                    <a:pt x="46" y="294"/>
                  </a:lnTo>
                  <a:lnTo>
                    <a:pt x="36" y="282"/>
                  </a:lnTo>
                  <a:lnTo>
                    <a:pt x="28" y="270"/>
                  </a:lnTo>
                  <a:lnTo>
                    <a:pt x="20" y="256"/>
                  </a:lnTo>
                  <a:lnTo>
                    <a:pt x="14" y="240"/>
                  </a:lnTo>
                  <a:lnTo>
                    <a:pt x="8" y="224"/>
                  </a:lnTo>
                  <a:lnTo>
                    <a:pt x="4" y="208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4"/>
                  </a:lnTo>
                  <a:lnTo>
                    <a:pt x="4" y="136"/>
                  </a:lnTo>
                  <a:lnTo>
                    <a:pt x="8" y="120"/>
                  </a:lnTo>
                  <a:lnTo>
                    <a:pt x="14" y="104"/>
                  </a:lnTo>
                  <a:lnTo>
                    <a:pt x="20" y="88"/>
                  </a:lnTo>
                  <a:lnTo>
                    <a:pt x="28" y="74"/>
                  </a:lnTo>
                  <a:lnTo>
                    <a:pt x="36" y="62"/>
                  </a:lnTo>
                  <a:lnTo>
                    <a:pt x="46" y="50"/>
                  </a:lnTo>
                  <a:lnTo>
                    <a:pt x="58" y="38"/>
                  </a:lnTo>
                  <a:lnTo>
                    <a:pt x="70" y="28"/>
                  </a:lnTo>
                  <a:lnTo>
                    <a:pt x="84" y="20"/>
                  </a:lnTo>
                  <a:lnTo>
                    <a:pt x="98" y="14"/>
                  </a:lnTo>
                  <a:lnTo>
                    <a:pt x="114" y="8"/>
                  </a:lnTo>
                  <a:lnTo>
                    <a:pt x="128" y="4"/>
                  </a:lnTo>
                  <a:lnTo>
                    <a:pt x="146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86" y="2"/>
                  </a:lnTo>
                  <a:lnTo>
                    <a:pt x="208" y="6"/>
                  </a:lnTo>
                  <a:lnTo>
                    <a:pt x="228" y="12"/>
                  </a:lnTo>
                  <a:lnTo>
                    <a:pt x="244" y="20"/>
                  </a:lnTo>
                  <a:lnTo>
                    <a:pt x="260" y="28"/>
                  </a:lnTo>
                  <a:lnTo>
                    <a:pt x="272" y="38"/>
                  </a:lnTo>
                  <a:lnTo>
                    <a:pt x="282" y="48"/>
                  </a:lnTo>
                  <a:lnTo>
                    <a:pt x="290" y="56"/>
                  </a:lnTo>
                  <a:lnTo>
                    <a:pt x="290" y="2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"/>
            <p:cNvSpPr>
              <a:spLocks/>
            </p:cNvSpPr>
            <p:nvPr userDrawn="1"/>
          </p:nvSpPr>
          <p:spPr bwMode="auto">
            <a:xfrm>
              <a:off x="11244066" y="484949"/>
              <a:ext cx="260446" cy="295417"/>
            </a:xfrm>
            <a:custGeom>
              <a:avLst/>
              <a:gdLst>
                <a:gd name="T0" fmla="*/ 566 w 566"/>
                <a:gd name="T1" fmla="*/ 542 h 642"/>
                <a:gd name="T2" fmla="*/ 536 w 566"/>
                <a:gd name="T3" fmla="*/ 528 h 642"/>
                <a:gd name="T4" fmla="*/ 514 w 566"/>
                <a:gd name="T5" fmla="*/ 506 h 642"/>
                <a:gd name="T6" fmla="*/ 500 w 566"/>
                <a:gd name="T7" fmla="*/ 472 h 642"/>
                <a:gd name="T8" fmla="*/ 494 w 566"/>
                <a:gd name="T9" fmla="*/ 428 h 642"/>
                <a:gd name="T10" fmla="*/ 494 w 566"/>
                <a:gd name="T11" fmla="*/ 216 h 642"/>
                <a:gd name="T12" fmla="*/ 490 w 566"/>
                <a:gd name="T13" fmla="*/ 166 h 642"/>
                <a:gd name="T14" fmla="*/ 476 w 566"/>
                <a:gd name="T15" fmla="*/ 122 h 642"/>
                <a:gd name="T16" fmla="*/ 452 w 566"/>
                <a:gd name="T17" fmla="*/ 84 h 642"/>
                <a:gd name="T18" fmla="*/ 422 w 566"/>
                <a:gd name="T19" fmla="*/ 54 h 642"/>
                <a:gd name="T20" fmla="*/ 384 w 566"/>
                <a:gd name="T21" fmla="*/ 30 h 642"/>
                <a:gd name="T22" fmla="*/ 340 w 566"/>
                <a:gd name="T23" fmla="*/ 14 h 642"/>
                <a:gd name="T24" fmla="*/ 290 w 566"/>
                <a:gd name="T25" fmla="*/ 2 h 642"/>
                <a:gd name="T26" fmla="*/ 236 w 566"/>
                <a:gd name="T27" fmla="*/ 0 h 642"/>
                <a:gd name="T28" fmla="*/ 208 w 566"/>
                <a:gd name="T29" fmla="*/ 0 h 642"/>
                <a:gd name="T30" fmla="*/ 150 w 566"/>
                <a:gd name="T31" fmla="*/ 8 h 642"/>
                <a:gd name="T32" fmla="*/ 98 w 566"/>
                <a:gd name="T33" fmla="*/ 20 h 642"/>
                <a:gd name="T34" fmla="*/ 50 w 566"/>
                <a:gd name="T35" fmla="*/ 40 h 642"/>
                <a:gd name="T36" fmla="*/ 62 w 566"/>
                <a:gd name="T37" fmla="*/ 184 h 642"/>
                <a:gd name="T38" fmla="*/ 78 w 566"/>
                <a:gd name="T39" fmla="*/ 174 h 642"/>
                <a:gd name="T40" fmla="*/ 118 w 566"/>
                <a:gd name="T41" fmla="*/ 156 h 642"/>
                <a:gd name="T42" fmla="*/ 160 w 566"/>
                <a:gd name="T43" fmla="*/ 144 h 642"/>
                <a:gd name="T44" fmla="*/ 206 w 566"/>
                <a:gd name="T45" fmla="*/ 138 h 642"/>
                <a:gd name="T46" fmla="*/ 228 w 566"/>
                <a:gd name="T47" fmla="*/ 136 h 642"/>
                <a:gd name="T48" fmla="*/ 274 w 566"/>
                <a:gd name="T49" fmla="*/ 142 h 642"/>
                <a:gd name="T50" fmla="*/ 306 w 566"/>
                <a:gd name="T51" fmla="*/ 158 h 642"/>
                <a:gd name="T52" fmla="*/ 324 w 566"/>
                <a:gd name="T53" fmla="*/ 180 h 642"/>
                <a:gd name="T54" fmla="*/ 330 w 566"/>
                <a:gd name="T55" fmla="*/ 210 h 642"/>
                <a:gd name="T56" fmla="*/ 204 w 566"/>
                <a:gd name="T57" fmla="*/ 248 h 642"/>
                <a:gd name="T58" fmla="*/ 182 w 566"/>
                <a:gd name="T59" fmla="*/ 250 h 642"/>
                <a:gd name="T60" fmla="*/ 142 w 566"/>
                <a:gd name="T61" fmla="*/ 260 h 642"/>
                <a:gd name="T62" fmla="*/ 106 w 566"/>
                <a:gd name="T63" fmla="*/ 276 h 642"/>
                <a:gd name="T64" fmla="*/ 74 w 566"/>
                <a:gd name="T65" fmla="*/ 296 h 642"/>
                <a:gd name="T66" fmla="*/ 46 w 566"/>
                <a:gd name="T67" fmla="*/ 320 h 642"/>
                <a:gd name="T68" fmla="*/ 24 w 566"/>
                <a:gd name="T69" fmla="*/ 350 h 642"/>
                <a:gd name="T70" fmla="*/ 10 w 566"/>
                <a:gd name="T71" fmla="*/ 384 h 642"/>
                <a:gd name="T72" fmla="*/ 2 w 566"/>
                <a:gd name="T73" fmla="*/ 422 h 642"/>
                <a:gd name="T74" fmla="*/ 0 w 566"/>
                <a:gd name="T75" fmla="*/ 442 h 642"/>
                <a:gd name="T76" fmla="*/ 4 w 566"/>
                <a:gd name="T77" fmla="*/ 484 h 642"/>
                <a:gd name="T78" fmla="*/ 16 w 566"/>
                <a:gd name="T79" fmla="*/ 522 h 642"/>
                <a:gd name="T80" fmla="*/ 34 w 566"/>
                <a:gd name="T81" fmla="*/ 554 h 642"/>
                <a:gd name="T82" fmla="*/ 58 w 566"/>
                <a:gd name="T83" fmla="*/ 582 h 642"/>
                <a:gd name="T84" fmla="*/ 88 w 566"/>
                <a:gd name="T85" fmla="*/ 606 h 642"/>
                <a:gd name="T86" fmla="*/ 120 w 566"/>
                <a:gd name="T87" fmla="*/ 622 h 642"/>
                <a:gd name="T88" fmla="*/ 158 w 566"/>
                <a:gd name="T89" fmla="*/ 634 h 642"/>
                <a:gd name="T90" fmla="*/ 198 w 566"/>
                <a:gd name="T91" fmla="*/ 636 h 642"/>
                <a:gd name="T92" fmla="*/ 224 w 566"/>
                <a:gd name="T93" fmla="*/ 636 h 642"/>
                <a:gd name="T94" fmla="*/ 272 w 566"/>
                <a:gd name="T95" fmla="*/ 626 h 642"/>
                <a:gd name="T96" fmla="*/ 314 w 566"/>
                <a:gd name="T97" fmla="*/ 606 h 642"/>
                <a:gd name="T98" fmla="*/ 344 w 566"/>
                <a:gd name="T99" fmla="*/ 576 h 642"/>
                <a:gd name="T100" fmla="*/ 356 w 566"/>
                <a:gd name="T101" fmla="*/ 556 h 642"/>
                <a:gd name="T102" fmla="*/ 372 w 566"/>
                <a:gd name="T103" fmla="*/ 588 h 642"/>
                <a:gd name="T104" fmla="*/ 394 w 566"/>
                <a:gd name="T105" fmla="*/ 612 h 642"/>
                <a:gd name="T106" fmla="*/ 422 w 566"/>
                <a:gd name="T107" fmla="*/ 630 h 642"/>
                <a:gd name="T108" fmla="*/ 450 w 566"/>
                <a:gd name="T109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6" h="642">
                  <a:moveTo>
                    <a:pt x="566" y="542"/>
                  </a:moveTo>
                  <a:lnTo>
                    <a:pt x="566" y="542"/>
                  </a:lnTo>
                  <a:lnTo>
                    <a:pt x="550" y="536"/>
                  </a:lnTo>
                  <a:lnTo>
                    <a:pt x="536" y="528"/>
                  </a:lnTo>
                  <a:lnTo>
                    <a:pt x="524" y="518"/>
                  </a:lnTo>
                  <a:lnTo>
                    <a:pt x="514" y="506"/>
                  </a:lnTo>
                  <a:lnTo>
                    <a:pt x="506" y="490"/>
                  </a:lnTo>
                  <a:lnTo>
                    <a:pt x="500" y="472"/>
                  </a:lnTo>
                  <a:lnTo>
                    <a:pt x="496" y="452"/>
                  </a:lnTo>
                  <a:lnTo>
                    <a:pt x="494" y="428"/>
                  </a:lnTo>
                  <a:lnTo>
                    <a:pt x="494" y="216"/>
                  </a:lnTo>
                  <a:lnTo>
                    <a:pt x="494" y="216"/>
                  </a:lnTo>
                  <a:lnTo>
                    <a:pt x="494" y="190"/>
                  </a:lnTo>
                  <a:lnTo>
                    <a:pt x="490" y="166"/>
                  </a:lnTo>
                  <a:lnTo>
                    <a:pt x="484" y="144"/>
                  </a:lnTo>
                  <a:lnTo>
                    <a:pt x="476" y="122"/>
                  </a:lnTo>
                  <a:lnTo>
                    <a:pt x="466" y="102"/>
                  </a:lnTo>
                  <a:lnTo>
                    <a:pt x="452" y="84"/>
                  </a:lnTo>
                  <a:lnTo>
                    <a:pt x="438" y="68"/>
                  </a:lnTo>
                  <a:lnTo>
                    <a:pt x="422" y="54"/>
                  </a:lnTo>
                  <a:lnTo>
                    <a:pt x="404" y="42"/>
                  </a:lnTo>
                  <a:lnTo>
                    <a:pt x="384" y="30"/>
                  </a:lnTo>
                  <a:lnTo>
                    <a:pt x="364" y="20"/>
                  </a:lnTo>
                  <a:lnTo>
                    <a:pt x="340" y="14"/>
                  </a:lnTo>
                  <a:lnTo>
                    <a:pt x="316" y="8"/>
                  </a:lnTo>
                  <a:lnTo>
                    <a:pt x="290" y="2"/>
                  </a:lnTo>
                  <a:lnTo>
                    <a:pt x="264" y="0"/>
                  </a:lnTo>
                  <a:lnTo>
                    <a:pt x="236" y="0"/>
                  </a:lnTo>
                  <a:lnTo>
                    <a:pt x="236" y="0"/>
                  </a:lnTo>
                  <a:lnTo>
                    <a:pt x="208" y="0"/>
                  </a:lnTo>
                  <a:lnTo>
                    <a:pt x="178" y="2"/>
                  </a:lnTo>
                  <a:lnTo>
                    <a:pt x="150" y="8"/>
                  </a:lnTo>
                  <a:lnTo>
                    <a:pt x="124" y="14"/>
                  </a:lnTo>
                  <a:lnTo>
                    <a:pt x="98" y="20"/>
                  </a:lnTo>
                  <a:lnTo>
                    <a:pt x="72" y="30"/>
                  </a:lnTo>
                  <a:lnTo>
                    <a:pt x="50" y="40"/>
                  </a:lnTo>
                  <a:lnTo>
                    <a:pt x="30" y="5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78" y="174"/>
                  </a:lnTo>
                  <a:lnTo>
                    <a:pt x="98" y="164"/>
                  </a:lnTo>
                  <a:lnTo>
                    <a:pt x="118" y="156"/>
                  </a:lnTo>
                  <a:lnTo>
                    <a:pt x="138" y="150"/>
                  </a:lnTo>
                  <a:lnTo>
                    <a:pt x="160" y="144"/>
                  </a:lnTo>
                  <a:lnTo>
                    <a:pt x="184" y="140"/>
                  </a:lnTo>
                  <a:lnTo>
                    <a:pt x="206" y="138"/>
                  </a:lnTo>
                  <a:lnTo>
                    <a:pt x="228" y="136"/>
                  </a:lnTo>
                  <a:lnTo>
                    <a:pt x="228" y="136"/>
                  </a:lnTo>
                  <a:lnTo>
                    <a:pt x="252" y="138"/>
                  </a:lnTo>
                  <a:lnTo>
                    <a:pt x="274" y="142"/>
                  </a:lnTo>
                  <a:lnTo>
                    <a:pt x="292" y="148"/>
                  </a:lnTo>
                  <a:lnTo>
                    <a:pt x="306" y="158"/>
                  </a:lnTo>
                  <a:lnTo>
                    <a:pt x="316" y="168"/>
                  </a:lnTo>
                  <a:lnTo>
                    <a:pt x="324" y="180"/>
                  </a:lnTo>
                  <a:lnTo>
                    <a:pt x="328" y="194"/>
                  </a:lnTo>
                  <a:lnTo>
                    <a:pt x="330" y="210"/>
                  </a:lnTo>
                  <a:lnTo>
                    <a:pt x="330" y="236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182" y="250"/>
                  </a:lnTo>
                  <a:lnTo>
                    <a:pt x="162" y="254"/>
                  </a:lnTo>
                  <a:lnTo>
                    <a:pt x="142" y="260"/>
                  </a:lnTo>
                  <a:lnTo>
                    <a:pt x="124" y="266"/>
                  </a:lnTo>
                  <a:lnTo>
                    <a:pt x="106" y="276"/>
                  </a:lnTo>
                  <a:lnTo>
                    <a:pt x="88" y="284"/>
                  </a:lnTo>
                  <a:lnTo>
                    <a:pt x="74" y="296"/>
                  </a:lnTo>
                  <a:lnTo>
                    <a:pt x="60" y="308"/>
                  </a:lnTo>
                  <a:lnTo>
                    <a:pt x="46" y="320"/>
                  </a:lnTo>
                  <a:lnTo>
                    <a:pt x="34" y="334"/>
                  </a:lnTo>
                  <a:lnTo>
                    <a:pt x="24" y="350"/>
                  </a:lnTo>
                  <a:lnTo>
                    <a:pt x="16" y="366"/>
                  </a:lnTo>
                  <a:lnTo>
                    <a:pt x="10" y="384"/>
                  </a:lnTo>
                  <a:lnTo>
                    <a:pt x="4" y="402"/>
                  </a:lnTo>
                  <a:lnTo>
                    <a:pt x="2" y="422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2" y="464"/>
                  </a:lnTo>
                  <a:lnTo>
                    <a:pt x="4" y="484"/>
                  </a:lnTo>
                  <a:lnTo>
                    <a:pt x="10" y="504"/>
                  </a:lnTo>
                  <a:lnTo>
                    <a:pt x="16" y="522"/>
                  </a:lnTo>
                  <a:lnTo>
                    <a:pt x="24" y="538"/>
                  </a:lnTo>
                  <a:lnTo>
                    <a:pt x="34" y="554"/>
                  </a:lnTo>
                  <a:lnTo>
                    <a:pt x="46" y="570"/>
                  </a:lnTo>
                  <a:lnTo>
                    <a:pt x="58" y="582"/>
                  </a:lnTo>
                  <a:lnTo>
                    <a:pt x="72" y="594"/>
                  </a:lnTo>
                  <a:lnTo>
                    <a:pt x="88" y="606"/>
                  </a:lnTo>
                  <a:lnTo>
                    <a:pt x="104" y="614"/>
                  </a:lnTo>
                  <a:lnTo>
                    <a:pt x="120" y="622"/>
                  </a:lnTo>
                  <a:lnTo>
                    <a:pt x="138" y="628"/>
                  </a:lnTo>
                  <a:lnTo>
                    <a:pt x="158" y="634"/>
                  </a:lnTo>
                  <a:lnTo>
                    <a:pt x="178" y="636"/>
                  </a:lnTo>
                  <a:lnTo>
                    <a:pt x="198" y="636"/>
                  </a:lnTo>
                  <a:lnTo>
                    <a:pt x="198" y="636"/>
                  </a:lnTo>
                  <a:lnTo>
                    <a:pt x="224" y="636"/>
                  </a:lnTo>
                  <a:lnTo>
                    <a:pt x="250" y="632"/>
                  </a:lnTo>
                  <a:lnTo>
                    <a:pt x="272" y="626"/>
                  </a:lnTo>
                  <a:lnTo>
                    <a:pt x="294" y="618"/>
                  </a:lnTo>
                  <a:lnTo>
                    <a:pt x="314" y="606"/>
                  </a:lnTo>
                  <a:lnTo>
                    <a:pt x="330" y="592"/>
                  </a:lnTo>
                  <a:lnTo>
                    <a:pt x="344" y="576"/>
                  </a:lnTo>
                  <a:lnTo>
                    <a:pt x="356" y="556"/>
                  </a:lnTo>
                  <a:lnTo>
                    <a:pt x="356" y="556"/>
                  </a:lnTo>
                  <a:lnTo>
                    <a:pt x="362" y="574"/>
                  </a:lnTo>
                  <a:lnTo>
                    <a:pt x="372" y="588"/>
                  </a:lnTo>
                  <a:lnTo>
                    <a:pt x="382" y="602"/>
                  </a:lnTo>
                  <a:lnTo>
                    <a:pt x="394" y="612"/>
                  </a:lnTo>
                  <a:lnTo>
                    <a:pt x="408" y="622"/>
                  </a:lnTo>
                  <a:lnTo>
                    <a:pt x="422" y="630"/>
                  </a:lnTo>
                  <a:lnTo>
                    <a:pt x="436" y="636"/>
                  </a:lnTo>
                  <a:lnTo>
                    <a:pt x="450" y="642"/>
                  </a:lnTo>
                  <a:lnTo>
                    <a:pt x="566" y="5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"/>
            <p:cNvSpPr>
              <a:spLocks/>
            </p:cNvSpPr>
            <p:nvPr userDrawn="1"/>
          </p:nvSpPr>
          <p:spPr bwMode="auto">
            <a:xfrm>
              <a:off x="11316770" y="646923"/>
              <a:ext cx="79146" cy="71784"/>
            </a:xfrm>
            <a:custGeom>
              <a:avLst/>
              <a:gdLst>
                <a:gd name="T0" fmla="*/ 172 w 172"/>
                <a:gd name="T1" fmla="*/ 52 h 156"/>
                <a:gd name="T2" fmla="*/ 172 w 172"/>
                <a:gd name="T3" fmla="*/ 52 h 156"/>
                <a:gd name="T4" fmla="*/ 170 w 172"/>
                <a:gd name="T5" fmla="*/ 74 h 156"/>
                <a:gd name="T6" fmla="*/ 164 w 172"/>
                <a:gd name="T7" fmla="*/ 94 h 156"/>
                <a:gd name="T8" fmla="*/ 154 w 172"/>
                <a:gd name="T9" fmla="*/ 112 h 156"/>
                <a:gd name="T10" fmla="*/ 142 w 172"/>
                <a:gd name="T11" fmla="*/ 128 h 156"/>
                <a:gd name="T12" fmla="*/ 126 w 172"/>
                <a:gd name="T13" fmla="*/ 140 h 156"/>
                <a:gd name="T14" fmla="*/ 110 w 172"/>
                <a:gd name="T15" fmla="*/ 148 h 156"/>
                <a:gd name="T16" fmla="*/ 90 w 172"/>
                <a:gd name="T17" fmla="*/ 154 h 156"/>
                <a:gd name="T18" fmla="*/ 70 w 172"/>
                <a:gd name="T19" fmla="*/ 156 h 156"/>
                <a:gd name="T20" fmla="*/ 70 w 172"/>
                <a:gd name="T21" fmla="*/ 156 h 156"/>
                <a:gd name="T22" fmla="*/ 54 w 172"/>
                <a:gd name="T23" fmla="*/ 154 h 156"/>
                <a:gd name="T24" fmla="*/ 42 w 172"/>
                <a:gd name="T25" fmla="*/ 150 h 156"/>
                <a:gd name="T26" fmla="*/ 30 w 172"/>
                <a:gd name="T27" fmla="*/ 144 h 156"/>
                <a:gd name="T28" fmla="*/ 20 w 172"/>
                <a:gd name="T29" fmla="*/ 136 h 156"/>
                <a:gd name="T30" fmla="*/ 10 w 172"/>
                <a:gd name="T31" fmla="*/ 126 h 156"/>
                <a:gd name="T32" fmla="*/ 6 w 172"/>
                <a:gd name="T33" fmla="*/ 116 h 156"/>
                <a:gd name="T34" fmla="*/ 2 w 172"/>
                <a:gd name="T35" fmla="*/ 104 h 156"/>
                <a:gd name="T36" fmla="*/ 0 w 172"/>
                <a:gd name="T37" fmla="*/ 90 h 156"/>
                <a:gd name="T38" fmla="*/ 0 w 172"/>
                <a:gd name="T39" fmla="*/ 90 h 156"/>
                <a:gd name="T40" fmla="*/ 2 w 172"/>
                <a:gd name="T41" fmla="*/ 76 h 156"/>
                <a:gd name="T42" fmla="*/ 4 w 172"/>
                <a:gd name="T43" fmla="*/ 62 h 156"/>
                <a:gd name="T44" fmla="*/ 12 w 172"/>
                <a:gd name="T45" fmla="*/ 48 h 156"/>
                <a:gd name="T46" fmla="*/ 20 w 172"/>
                <a:gd name="T47" fmla="*/ 36 h 156"/>
                <a:gd name="T48" fmla="*/ 32 w 172"/>
                <a:gd name="T49" fmla="*/ 26 h 156"/>
                <a:gd name="T50" fmla="*/ 46 w 172"/>
                <a:gd name="T51" fmla="*/ 16 h 156"/>
                <a:gd name="T52" fmla="*/ 64 w 172"/>
                <a:gd name="T53" fmla="*/ 10 h 156"/>
                <a:gd name="T54" fmla="*/ 84 w 172"/>
                <a:gd name="T55" fmla="*/ 8 h 156"/>
                <a:gd name="T56" fmla="*/ 172 w 172"/>
                <a:gd name="T57" fmla="*/ 0 h 156"/>
                <a:gd name="T58" fmla="*/ 172 w 172"/>
                <a:gd name="T59" fmla="*/ 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2" h="156">
                  <a:moveTo>
                    <a:pt x="172" y="52"/>
                  </a:moveTo>
                  <a:lnTo>
                    <a:pt x="172" y="52"/>
                  </a:lnTo>
                  <a:lnTo>
                    <a:pt x="170" y="74"/>
                  </a:lnTo>
                  <a:lnTo>
                    <a:pt x="164" y="94"/>
                  </a:lnTo>
                  <a:lnTo>
                    <a:pt x="154" y="112"/>
                  </a:lnTo>
                  <a:lnTo>
                    <a:pt x="142" y="128"/>
                  </a:lnTo>
                  <a:lnTo>
                    <a:pt x="126" y="140"/>
                  </a:lnTo>
                  <a:lnTo>
                    <a:pt x="110" y="148"/>
                  </a:lnTo>
                  <a:lnTo>
                    <a:pt x="90" y="154"/>
                  </a:lnTo>
                  <a:lnTo>
                    <a:pt x="70" y="156"/>
                  </a:lnTo>
                  <a:lnTo>
                    <a:pt x="70" y="156"/>
                  </a:lnTo>
                  <a:lnTo>
                    <a:pt x="54" y="154"/>
                  </a:lnTo>
                  <a:lnTo>
                    <a:pt x="42" y="150"/>
                  </a:lnTo>
                  <a:lnTo>
                    <a:pt x="30" y="144"/>
                  </a:lnTo>
                  <a:lnTo>
                    <a:pt x="20" y="136"/>
                  </a:lnTo>
                  <a:lnTo>
                    <a:pt x="10" y="126"/>
                  </a:lnTo>
                  <a:lnTo>
                    <a:pt x="6" y="116"/>
                  </a:lnTo>
                  <a:lnTo>
                    <a:pt x="2" y="104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2" y="76"/>
                  </a:lnTo>
                  <a:lnTo>
                    <a:pt x="4" y="62"/>
                  </a:lnTo>
                  <a:lnTo>
                    <a:pt x="12" y="48"/>
                  </a:lnTo>
                  <a:lnTo>
                    <a:pt x="20" y="36"/>
                  </a:lnTo>
                  <a:lnTo>
                    <a:pt x="32" y="26"/>
                  </a:lnTo>
                  <a:lnTo>
                    <a:pt x="46" y="16"/>
                  </a:lnTo>
                  <a:lnTo>
                    <a:pt x="64" y="10"/>
                  </a:lnTo>
                  <a:lnTo>
                    <a:pt x="84" y="8"/>
                  </a:lnTo>
                  <a:lnTo>
                    <a:pt x="172" y="0"/>
                  </a:lnTo>
                  <a:lnTo>
                    <a:pt x="172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"/>
            <p:cNvSpPr>
              <a:spLocks/>
            </p:cNvSpPr>
            <p:nvPr userDrawn="1"/>
          </p:nvSpPr>
          <p:spPr bwMode="auto">
            <a:xfrm>
              <a:off x="11538563" y="683735"/>
              <a:ext cx="100313" cy="101233"/>
            </a:xfrm>
            <a:custGeom>
              <a:avLst/>
              <a:gdLst>
                <a:gd name="T0" fmla="*/ 134 w 218"/>
                <a:gd name="T1" fmla="*/ 194 h 220"/>
                <a:gd name="T2" fmla="*/ 218 w 218"/>
                <a:gd name="T3" fmla="*/ 110 h 220"/>
                <a:gd name="T4" fmla="*/ 108 w 218"/>
                <a:gd name="T5" fmla="*/ 0 h 220"/>
                <a:gd name="T6" fmla="*/ 0 w 218"/>
                <a:gd name="T7" fmla="*/ 110 h 220"/>
                <a:gd name="T8" fmla="*/ 108 w 218"/>
                <a:gd name="T9" fmla="*/ 220 h 220"/>
                <a:gd name="T10" fmla="*/ 134 w 218"/>
                <a:gd name="T11" fmla="*/ 1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220">
                  <a:moveTo>
                    <a:pt x="134" y="194"/>
                  </a:moveTo>
                  <a:lnTo>
                    <a:pt x="218" y="110"/>
                  </a:lnTo>
                  <a:lnTo>
                    <a:pt x="108" y="0"/>
                  </a:lnTo>
                  <a:lnTo>
                    <a:pt x="0" y="110"/>
                  </a:lnTo>
                  <a:lnTo>
                    <a:pt x="108" y="220"/>
                  </a:lnTo>
                  <a:lnTo>
                    <a:pt x="134" y="1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"/>
            <p:cNvSpPr>
              <a:spLocks/>
            </p:cNvSpPr>
            <p:nvPr userDrawn="1"/>
          </p:nvSpPr>
          <p:spPr bwMode="auto">
            <a:xfrm>
              <a:off x="10777472" y="356107"/>
              <a:ext cx="101233" cy="100313"/>
            </a:xfrm>
            <a:custGeom>
              <a:avLst/>
              <a:gdLst>
                <a:gd name="T0" fmla="*/ 220 w 220"/>
                <a:gd name="T1" fmla="*/ 110 h 218"/>
                <a:gd name="T2" fmla="*/ 110 w 220"/>
                <a:gd name="T3" fmla="*/ 0 h 218"/>
                <a:gd name="T4" fmla="*/ 0 w 220"/>
                <a:gd name="T5" fmla="*/ 110 h 218"/>
                <a:gd name="T6" fmla="*/ 110 w 220"/>
                <a:gd name="T7" fmla="*/ 218 h 218"/>
                <a:gd name="T8" fmla="*/ 136 w 220"/>
                <a:gd name="T9" fmla="*/ 194 h 218"/>
                <a:gd name="T10" fmla="*/ 220 w 220"/>
                <a:gd name="T11" fmla="*/ 1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18">
                  <a:moveTo>
                    <a:pt x="220" y="110"/>
                  </a:moveTo>
                  <a:lnTo>
                    <a:pt x="110" y="0"/>
                  </a:lnTo>
                  <a:lnTo>
                    <a:pt x="0" y="110"/>
                  </a:lnTo>
                  <a:lnTo>
                    <a:pt x="110" y="218"/>
                  </a:lnTo>
                  <a:lnTo>
                    <a:pt x="136" y="194"/>
                  </a:lnTo>
                  <a:lnTo>
                    <a:pt x="220" y="1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20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Green">
    <p:bg>
      <p:bgPr>
        <a:solidFill>
          <a:srgbClr val="78AA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ChangeAspect="1"/>
          </p:cNvSpPr>
          <p:nvPr userDrawn="1"/>
        </p:nvSpPr>
        <p:spPr>
          <a:xfrm rot="2700000">
            <a:off x="-1732114" y="3861772"/>
            <a:ext cx="4649697" cy="2973193"/>
          </a:xfrm>
          <a:custGeom>
            <a:avLst/>
            <a:gdLst/>
            <a:ahLst/>
            <a:cxnLst/>
            <a:rect l="l" t="t" r="r" b="b"/>
            <a:pathLst>
              <a:path w="4649697" h="2973193">
                <a:moveTo>
                  <a:pt x="0" y="0"/>
                </a:moveTo>
                <a:lnTo>
                  <a:pt x="4649697" y="0"/>
                </a:lnTo>
                <a:lnTo>
                  <a:pt x="4649697" y="1296689"/>
                </a:lnTo>
                <a:lnTo>
                  <a:pt x="2973193" y="2973193"/>
                </a:lnTo>
                <a:close/>
              </a:path>
            </a:pathLst>
          </a:custGeom>
          <a:solidFill>
            <a:srgbClr val="699B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8"/>
          <p:cNvSpPr>
            <a:spLocks noChangeAspect="1"/>
          </p:cNvSpPr>
          <p:nvPr userDrawn="1"/>
        </p:nvSpPr>
        <p:spPr>
          <a:xfrm rot="2700000">
            <a:off x="-88135" y="-363852"/>
            <a:ext cx="557311" cy="1114621"/>
          </a:xfrm>
          <a:custGeom>
            <a:avLst/>
            <a:gdLst/>
            <a:ahLst/>
            <a:cxnLst/>
            <a:rect l="l" t="t" r="r" b="b"/>
            <a:pathLst>
              <a:path w="539023" h="1078045">
                <a:moveTo>
                  <a:pt x="0" y="539023"/>
                </a:moveTo>
                <a:lnTo>
                  <a:pt x="539023" y="0"/>
                </a:lnTo>
                <a:lnTo>
                  <a:pt x="539023" y="1078045"/>
                </a:lnTo>
                <a:close/>
              </a:path>
            </a:pathLst>
          </a:custGeom>
          <a:solidFill>
            <a:srgbClr val="A7C8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5"/>
          <p:cNvSpPr>
            <a:spLocks noChangeAspect="1"/>
          </p:cNvSpPr>
          <p:nvPr userDrawn="1"/>
        </p:nvSpPr>
        <p:spPr>
          <a:xfrm rot="2700000">
            <a:off x="293048" y="-1277183"/>
            <a:ext cx="5982534" cy="5982534"/>
          </a:xfrm>
          <a:custGeom>
            <a:avLst/>
            <a:gdLst/>
            <a:ahLst/>
            <a:cxnLst/>
            <a:rect l="l" t="t" r="r" b="b"/>
            <a:pathLst>
              <a:path w="5982534" h="5982534">
                <a:moveTo>
                  <a:pt x="0" y="3558453"/>
                </a:moveTo>
                <a:lnTo>
                  <a:pt x="3558453" y="0"/>
                </a:lnTo>
                <a:lnTo>
                  <a:pt x="5982534" y="0"/>
                </a:lnTo>
                <a:lnTo>
                  <a:pt x="5982534" y="5982534"/>
                </a:lnTo>
                <a:lnTo>
                  <a:pt x="1337811" y="5982534"/>
                </a:lnTo>
                <a:lnTo>
                  <a:pt x="0" y="4644723"/>
                </a:lnTo>
                <a:close/>
              </a:path>
            </a:pathLst>
          </a:custGeom>
          <a:solidFill>
            <a:srgbClr val="8CB7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bg1"/>
                </a:solidFill>
              </a:rPr>
              <a:t>Copyright © 2018 JDA Software Group,</a:t>
            </a:r>
            <a:r>
              <a:rPr lang="en-US" sz="800" baseline="0" dirty="0">
                <a:solidFill>
                  <a:schemeClr val="bg1"/>
                </a:solidFill>
              </a:rPr>
              <a:t> Inc. Confidential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57041" y="1694724"/>
            <a:ext cx="10360501" cy="989155"/>
          </a:xfrm>
        </p:spPr>
        <p:txBody>
          <a:bodyPr anchor="b"/>
          <a:lstStyle>
            <a:lvl1pPr algn="l">
              <a:lnSpc>
                <a:spcPct val="100000"/>
              </a:lnSpc>
              <a:defRPr sz="6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041" y="2507133"/>
            <a:ext cx="10360501" cy="1092936"/>
          </a:xfrm>
          <a:prstGeom prst="rect">
            <a:avLst/>
          </a:prstGeom>
        </p:spPr>
        <p:txBody>
          <a:bodyPr tIns="0" bIns="0" anchor="t"/>
          <a:lstStyle>
            <a:lvl1pPr marL="0" indent="0">
              <a:buNone/>
              <a:defRPr sz="45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10800893" y="334940"/>
            <a:ext cx="904658" cy="577030"/>
            <a:chOff x="10734218" y="334940"/>
            <a:chExt cx="904658" cy="577030"/>
          </a:xfrm>
        </p:grpSpPr>
        <p:sp>
          <p:nvSpPr>
            <p:cNvPr id="25" name="Freeform 5"/>
            <p:cNvSpPr>
              <a:spLocks noEditPoints="1"/>
            </p:cNvSpPr>
            <p:nvPr userDrawn="1"/>
          </p:nvSpPr>
          <p:spPr bwMode="auto">
            <a:xfrm>
              <a:off x="10734218" y="334940"/>
              <a:ext cx="904658" cy="577030"/>
            </a:xfrm>
            <a:custGeom>
              <a:avLst/>
              <a:gdLst>
                <a:gd name="T0" fmla="*/ 52 w 1966"/>
                <a:gd name="T1" fmla="*/ 1130 h 1254"/>
                <a:gd name="T2" fmla="*/ 106 w 1966"/>
                <a:gd name="T3" fmla="*/ 1070 h 1254"/>
                <a:gd name="T4" fmla="*/ 124 w 1966"/>
                <a:gd name="T5" fmla="*/ 994 h 1254"/>
                <a:gd name="T6" fmla="*/ 298 w 1966"/>
                <a:gd name="T7" fmla="*/ 986 h 1254"/>
                <a:gd name="T8" fmla="*/ 272 w 1966"/>
                <a:gd name="T9" fmla="*/ 1106 h 1254"/>
                <a:gd name="T10" fmla="*/ 208 w 1966"/>
                <a:gd name="T11" fmla="*/ 1194 h 1254"/>
                <a:gd name="T12" fmla="*/ 122 w 1966"/>
                <a:gd name="T13" fmla="*/ 1248 h 1254"/>
                <a:gd name="T14" fmla="*/ 848 w 1966"/>
                <a:gd name="T15" fmla="*/ 370 h 1254"/>
                <a:gd name="T16" fmla="*/ 786 w 1966"/>
                <a:gd name="T17" fmla="*/ 340 h 1254"/>
                <a:gd name="T18" fmla="*/ 694 w 1966"/>
                <a:gd name="T19" fmla="*/ 326 h 1254"/>
                <a:gd name="T20" fmla="*/ 548 w 1966"/>
                <a:gd name="T21" fmla="*/ 362 h 1254"/>
                <a:gd name="T22" fmla="*/ 440 w 1966"/>
                <a:gd name="T23" fmla="*/ 460 h 1254"/>
                <a:gd name="T24" fmla="*/ 390 w 1966"/>
                <a:gd name="T25" fmla="*/ 610 h 1254"/>
                <a:gd name="T26" fmla="*/ 402 w 1966"/>
                <a:gd name="T27" fmla="*/ 750 h 1254"/>
                <a:gd name="T28" fmla="*/ 480 w 1966"/>
                <a:gd name="T29" fmla="*/ 880 h 1254"/>
                <a:gd name="T30" fmla="*/ 598 w 1966"/>
                <a:gd name="T31" fmla="*/ 950 h 1254"/>
                <a:gd name="T32" fmla="*/ 710 w 1966"/>
                <a:gd name="T33" fmla="*/ 960 h 1254"/>
                <a:gd name="T34" fmla="*/ 832 w 1966"/>
                <a:gd name="T35" fmla="*/ 910 h 1254"/>
                <a:gd name="T36" fmla="*/ 1016 w 1966"/>
                <a:gd name="T37" fmla="*/ 944 h 1254"/>
                <a:gd name="T38" fmla="*/ 816 w 1966"/>
                <a:gd name="T39" fmla="*/ 788 h 1254"/>
                <a:gd name="T40" fmla="*/ 720 w 1966"/>
                <a:gd name="T41" fmla="*/ 820 h 1254"/>
                <a:gd name="T42" fmla="*/ 656 w 1966"/>
                <a:gd name="T43" fmla="*/ 806 h 1254"/>
                <a:gd name="T44" fmla="*/ 594 w 1966"/>
                <a:gd name="T45" fmla="*/ 758 h 1254"/>
                <a:gd name="T46" fmla="*/ 562 w 1966"/>
                <a:gd name="T47" fmla="*/ 684 h 1254"/>
                <a:gd name="T48" fmla="*/ 562 w 1966"/>
                <a:gd name="T49" fmla="*/ 612 h 1254"/>
                <a:gd name="T50" fmla="*/ 594 w 1966"/>
                <a:gd name="T51" fmla="*/ 538 h 1254"/>
                <a:gd name="T52" fmla="*/ 656 w 1966"/>
                <a:gd name="T53" fmla="*/ 490 h 1254"/>
                <a:gd name="T54" fmla="*/ 720 w 1966"/>
                <a:gd name="T55" fmla="*/ 476 h 1254"/>
                <a:gd name="T56" fmla="*/ 818 w 1966"/>
                <a:gd name="T57" fmla="*/ 504 h 1254"/>
                <a:gd name="T58" fmla="*/ 1674 w 1966"/>
                <a:gd name="T59" fmla="*/ 868 h 1254"/>
                <a:gd name="T60" fmla="*/ 1622 w 1966"/>
                <a:gd name="T61" fmla="*/ 832 h 1254"/>
                <a:gd name="T62" fmla="*/ 1602 w 1966"/>
                <a:gd name="T63" fmla="*/ 542 h 1254"/>
                <a:gd name="T64" fmla="*/ 1584 w 1966"/>
                <a:gd name="T65" fmla="*/ 448 h 1254"/>
                <a:gd name="T66" fmla="*/ 1512 w 1966"/>
                <a:gd name="T67" fmla="*/ 368 h 1254"/>
                <a:gd name="T68" fmla="*/ 1398 w 1966"/>
                <a:gd name="T69" fmla="*/ 328 h 1254"/>
                <a:gd name="T70" fmla="*/ 1286 w 1966"/>
                <a:gd name="T71" fmla="*/ 328 h 1254"/>
                <a:gd name="T72" fmla="*/ 1158 w 1966"/>
                <a:gd name="T73" fmla="*/ 366 h 1254"/>
                <a:gd name="T74" fmla="*/ 1206 w 1966"/>
                <a:gd name="T75" fmla="*/ 490 h 1254"/>
                <a:gd name="T76" fmla="*/ 1314 w 1966"/>
                <a:gd name="T77" fmla="*/ 464 h 1254"/>
                <a:gd name="T78" fmla="*/ 1400 w 1966"/>
                <a:gd name="T79" fmla="*/ 474 h 1254"/>
                <a:gd name="T80" fmla="*/ 1438 w 1966"/>
                <a:gd name="T81" fmla="*/ 536 h 1254"/>
                <a:gd name="T82" fmla="*/ 1270 w 1966"/>
                <a:gd name="T83" fmla="*/ 580 h 1254"/>
                <a:gd name="T84" fmla="*/ 1182 w 1966"/>
                <a:gd name="T85" fmla="*/ 622 h 1254"/>
                <a:gd name="T86" fmla="*/ 1124 w 1966"/>
                <a:gd name="T87" fmla="*/ 692 h 1254"/>
                <a:gd name="T88" fmla="*/ 1108 w 1966"/>
                <a:gd name="T89" fmla="*/ 768 h 1254"/>
                <a:gd name="T90" fmla="*/ 1132 w 1966"/>
                <a:gd name="T91" fmla="*/ 864 h 1254"/>
                <a:gd name="T92" fmla="*/ 1196 w 1966"/>
                <a:gd name="T93" fmla="*/ 932 h 1254"/>
                <a:gd name="T94" fmla="*/ 1286 w 1966"/>
                <a:gd name="T95" fmla="*/ 962 h 1254"/>
                <a:gd name="T96" fmla="*/ 1380 w 1966"/>
                <a:gd name="T97" fmla="*/ 952 h 1254"/>
                <a:gd name="T98" fmla="*/ 1464 w 1966"/>
                <a:gd name="T99" fmla="*/ 882 h 1254"/>
                <a:gd name="T100" fmla="*/ 1502 w 1966"/>
                <a:gd name="T101" fmla="*/ 938 h 1254"/>
                <a:gd name="T102" fmla="*/ 1674 w 1966"/>
                <a:gd name="T103" fmla="*/ 868 h 1254"/>
                <a:gd name="T104" fmla="*/ 1420 w 1966"/>
                <a:gd name="T105" fmla="*/ 790 h 1254"/>
                <a:gd name="T106" fmla="*/ 1336 w 1966"/>
                <a:gd name="T107" fmla="*/ 834 h 1254"/>
                <a:gd name="T108" fmla="*/ 1286 w 1966"/>
                <a:gd name="T109" fmla="*/ 814 h 1254"/>
                <a:gd name="T110" fmla="*/ 1266 w 1966"/>
                <a:gd name="T111" fmla="*/ 768 h 1254"/>
                <a:gd name="T112" fmla="*/ 1298 w 1966"/>
                <a:gd name="T113" fmla="*/ 704 h 1254"/>
                <a:gd name="T114" fmla="*/ 1438 w 1966"/>
                <a:gd name="T115" fmla="*/ 730 h 1254"/>
                <a:gd name="T116" fmla="*/ 1856 w 1966"/>
                <a:gd name="T117" fmla="*/ 978 h 1254"/>
                <a:gd name="T118" fmla="*/ 204 w 1966"/>
                <a:gd name="T119" fmla="*/ 26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66" h="1254">
                  <a:moveTo>
                    <a:pt x="104" y="1254"/>
                  </a:moveTo>
                  <a:lnTo>
                    <a:pt x="0" y="1152"/>
                  </a:lnTo>
                  <a:lnTo>
                    <a:pt x="0" y="1152"/>
                  </a:lnTo>
                  <a:lnTo>
                    <a:pt x="28" y="1142"/>
                  </a:lnTo>
                  <a:lnTo>
                    <a:pt x="52" y="1130"/>
                  </a:lnTo>
                  <a:lnTo>
                    <a:pt x="74" y="1114"/>
                  </a:lnTo>
                  <a:lnTo>
                    <a:pt x="82" y="1104"/>
                  </a:lnTo>
                  <a:lnTo>
                    <a:pt x="92" y="1094"/>
                  </a:lnTo>
                  <a:lnTo>
                    <a:pt x="98" y="1084"/>
                  </a:lnTo>
                  <a:lnTo>
                    <a:pt x="106" y="1070"/>
                  </a:lnTo>
                  <a:lnTo>
                    <a:pt x="112" y="1058"/>
                  </a:lnTo>
                  <a:lnTo>
                    <a:pt x="116" y="1044"/>
                  </a:lnTo>
                  <a:lnTo>
                    <a:pt x="120" y="1028"/>
                  </a:lnTo>
                  <a:lnTo>
                    <a:pt x="124" y="1012"/>
                  </a:lnTo>
                  <a:lnTo>
                    <a:pt x="124" y="994"/>
                  </a:lnTo>
                  <a:lnTo>
                    <a:pt x="126" y="976"/>
                  </a:lnTo>
                  <a:lnTo>
                    <a:pt x="126" y="344"/>
                  </a:lnTo>
                  <a:lnTo>
                    <a:pt x="298" y="344"/>
                  </a:lnTo>
                  <a:lnTo>
                    <a:pt x="298" y="986"/>
                  </a:lnTo>
                  <a:lnTo>
                    <a:pt x="298" y="986"/>
                  </a:lnTo>
                  <a:lnTo>
                    <a:pt x="296" y="1012"/>
                  </a:lnTo>
                  <a:lnTo>
                    <a:pt x="292" y="1036"/>
                  </a:lnTo>
                  <a:lnTo>
                    <a:pt x="288" y="1060"/>
                  </a:lnTo>
                  <a:lnTo>
                    <a:pt x="280" y="1084"/>
                  </a:lnTo>
                  <a:lnTo>
                    <a:pt x="272" y="1106"/>
                  </a:lnTo>
                  <a:lnTo>
                    <a:pt x="262" y="1126"/>
                  </a:lnTo>
                  <a:lnTo>
                    <a:pt x="250" y="1144"/>
                  </a:lnTo>
                  <a:lnTo>
                    <a:pt x="238" y="1162"/>
                  </a:lnTo>
                  <a:lnTo>
                    <a:pt x="224" y="1178"/>
                  </a:lnTo>
                  <a:lnTo>
                    <a:pt x="208" y="1194"/>
                  </a:lnTo>
                  <a:lnTo>
                    <a:pt x="192" y="1208"/>
                  </a:lnTo>
                  <a:lnTo>
                    <a:pt x="176" y="1220"/>
                  </a:lnTo>
                  <a:lnTo>
                    <a:pt x="158" y="1230"/>
                  </a:lnTo>
                  <a:lnTo>
                    <a:pt x="140" y="1240"/>
                  </a:lnTo>
                  <a:lnTo>
                    <a:pt x="122" y="1248"/>
                  </a:lnTo>
                  <a:lnTo>
                    <a:pt x="104" y="1254"/>
                  </a:lnTo>
                  <a:close/>
                  <a:moveTo>
                    <a:pt x="1016" y="944"/>
                  </a:moveTo>
                  <a:lnTo>
                    <a:pt x="1016" y="0"/>
                  </a:lnTo>
                  <a:lnTo>
                    <a:pt x="848" y="0"/>
                  </a:lnTo>
                  <a:lnTo>
                    <a:pt x="848" y="370"/>
                  </a:lnTo>
                  <a:lnTo>
                    <a:pt x="848" y="370"/>
                  </a:lnTo>
                  <a:lnTo>
                    <a:pt x="838" y="362"/>
                  </a:lnTo>
                  <a:lnTo>
                    <a:pt x="824" y="354"/>
                  </a:lnTo>
                  <a:lnTo>
                    <a:pt x="806" y="348"/>
                  </a:lnTo>
                  <a:lnTo>
                    <a:pt x="786" y="340"/>
                  </a:lnTo>
                  <a:lnTo>
                    <a:pt x="764" y="334"/>
                  </a:lnTo>
                  <a:lnTo>
                    <a:pt x="742" y="330"/>
                  </a:lnTo>
                  <a:lnTo>
                    <a:pt x="718" y="328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62" y="328"/>
                  </a:lnTo>
                  <a:lnTo>
                    <a:pt x="632" y="332"/>
                  </a:lnTo>
                  <a:lnTo>
                    <a:pt x="602" y="340"/>
                  </a:lnTo>
                  <a:lnTo>
                    <a:pt x="574" y="350"/>
                  </a:lnTo>
                  <a:lnTo>
                    <a:pt x="548" y="362"/>
                  </a:lnTo>
                  <a:lnTo>
                    <a:pt x="522" y="376"/>
                  </a:lnTo>
                  <a:lnTo>
                    <a:pt x="498" y="394"/>
                  </a:lnTo>
                  <a:lnTo>
                    <a:pt x="478" y="414"/>
                  </a:lnTo>
                  <a:lnTo>
                    <a:pt x="458" y="436"/>
                  </a:lnTo>
                  <a:lnTo>
                    <a:pt x="440" y="460"/>
                  </a:lnTo>
                  <a:lnTo>
                    <a:pt x="424" y="486"/>
                  </a:lnTo>
                  <a:lnTo>
                    <a:pt x="412" y="514"/>
                  </a:lnTo>
                  <a:lnTo>
                    <a:pt x="402" y="544"/>
                  </a:lnTo>
                  <a:lnTo>
                    <a:pt x="394" y="576"/>
                  </a:lnTo>
                  <a:lnTo>
                    <a:pt x="390" y="610"/>
                  </a:lnTo>
                  <a:lnTo>
                    <a:pt x="388" y="644"/>
                  </a:lnTo>
                  <a:lnTo>
                    <a:pt x="388" y="644"/>
                  </a:lnTo>
                  <a:lnTo>
                    <a:pt x="390" y="682"/>
                  </a:lnTo>
                  <a:lnTo>
                    <a:pt x="394" y="718"/>
                  </a:lnTo>
                  <a:lnTo>
                    <a:pt x="402" y="750"/>
                  </a:lnTo>
                  <a:lnTo>
                    <a:pt x="414" y="782"/>
                  </a:lnTo>
                  <a:lnTo>
                    <a:pt x="426" y="810"/>
                  </a:lnTo>
                  <a:lnTo>
                    <a:pt x="442" y="836"/>
                  </a:lnTo>
                  <a:lnTo>
                    <a:pt x="460" y="860"/>
                  </a:lnTo>
                  <a:lnTo>
                    <a:pt x="480" y="880"/>
                  </a:lnTo>
                  <a:lnTo>
                    <a:pt x="500" y="898"/>
                  </a:lnTo>
                  <a:lnTo>
                    <a:pt x="524" y="916"/>
                  </a:lnTo>
                  <a:lnTo>
                    <a:pt x="548" y="930"/>
                  </a:lnTo>
                  <a:lnTo>
                    <a:pt x="572" y="940"/>
                  </a:lnTo>
                  <a:lnTo>
                    <a:pt x="598" y="950"/>
                  </a:lnTo>
                  <a:lnTo>
                    <a:pt x="624" y="956"/>
                  </a:lnTo>
                  <a:lnTo>
                    <a:pt x="652" y="960"/>
                  </a:lnTo>
                  <a:lnTo>
                    <a:pt x="678" y="960"/>
                  </a:lnTo>
                  <a:lnTo>
                    <a:pt x="678" y="960"/>
                  </a:lnTo>
                  <a:lnTo>
                    <a:pt x="710" y="960"/>
                  </a:lnTo>
                  <a:lnTo>
                    <a:pt x="740" y="954"/>
                  </a:lnTo>
                  <a:lnTo>
                    <a:pt x="766" y="948"/>
                  </a:lnTo>
                  <a:lnTo>
                    <a:pt x="792" y="936"/>
                  </a:lnTo>
                  <a:lnTo>
                    <a:pt x="814" y="924"/>
                  </a:lnTo>
                  <a:lnTo>
                    <a:pt x="832" y="910"/>
                  </a:lnTo>
                  <a:lnTo>
                    <a:pt x="850" y="892"/>
                  </a:lnTo>
                  <a:lnTo>
                    <a:pt x="862" y="872"/>
                  </a:lnTo>
                  <a:lnTo>
                    <a:pt x="864" y="872"/>
                  </a:lnTo>
                  <a:lnTo>
                    <a:pt x="864" y="944"/>
                  </a:lnTo>
                  <a:lnTo>
                    <a:pt x="1016" y="944"/>
                  </a:lnTo>
                  <a:close/>
                  <a:moveTo>
                    <a:pt x="848" y="752"/>
                  </a:moveTo>
                  <a:lnTo>
                    <a:pt x="848" y="752"/>
                  </a:lnTo>
                  <a:lnTo>
                    <a:pt x="840" y="764"/>
                  </a:lnTo>
                  <a:lnTo>
                    <a:pt x="828" y="776"/>
                  </a:lnTo>
                  <a:lnTo>
                    <a:pt x="816" y="788"/>
                  </a:lnTo>
                  <a:lnTo>
                    <a:pt x="800" y="798"/>
                  </a:lnTo>
                  <a:lnTo>
                    <a:pt x="784" y="806"/>
                  </a:lnTo>
                  <a:lnTo>
                    <a:pt x="764" y="814"/>
                  </a:lnTo>
                  <a:lnTo>
                    <a:pt x="744" y="818"/>
                  </a:lnTo>
                  <a:lnTo>
                    <a:pt x="720" y="820"/>
                  </a:lnTo>
                  <a:lnTo>
                    <a:pt x="720" y="820"/>
                  </a:lnTo>
                  <a:lnTo>
                    <a:pt x="704" y="818"/>
                  </a:lnTo>
                  <a:lnTo>
                    <a:pt x="686" y="816"/>
                  </a:lnTo>
                  <a:lnTo>
                    <a:pt x="672" y="812"/>
                  </a:lnTo>
                  <a:lnTo>
                    <a:pt x="656" y="806"/>
                  </a:lnTo>
                  <a:lnTo>
                    <a:pt x="642" y="800"/>
                  </a:lnTo>
                  <a:lnTo>
                    <a:pt x="628" y="792"/>
                  </a:lnTo>
                  <a:lnTo>
                    <a:pt x="616" y="782"/>
                  </a:lnTo>
                  <a:lnTo>
                    <a:pt x="604" y="770"/>
                  </a:lnTo>
                  <a:lnTo>
                    <a:pt x="594" y="758"/>
                  </a:lnTo>
                  <a:lnTo>
                    <a:pt x="586" y="746"/>
                  </a:lnTo>
                  <a:lnTo>
                    <a:pt x="578" y="732"/>
                  </a:lnTo>
                  <a:lnTo>
                    <a:pt x="572" y="716"/>
                  </a:lnTo>
                  <a:lnTo>
                    <a:pt x="566" y="700"/>
                  </a:lnTo>
                  <a:lnTo>
                    <a:pt x="562" y="684"/>
                  </a:lnTo>
                  <a:lnTo>
                    <a:pt x="560" y="666"/>
                  </a:lnTo>
                  <a:lnTo>
                    <a:pt x="558" y="648"/>
                  </a:lnTo>
                  <a:lnTo>
                    <a:pt x="558" y="648"/>
                  </a:lnTo>
                  <a:lnTo>
                    <a:pt x="560" y="630"/>
                  </a:lnTo>
                  <a:lnTo>
                    <a:pt x="562" y="612"/>
                  </a:lnTo>
                  <a:lnTo>
                    <a:pt x="566" y="596"/>
                  </a:lnTo>
                  <a:lnTo>
                    <a:pt x="572" y="580"/>
                  </a:lnTo>
                  <a:lnTo>
                    <a:pt x="578" y="564"/>
                  </a:lnTo>
                  <a:lnTo>
                    <a:pt x="586" y="550"/>
                  </a:lnTo>
                  <a:lnTo>
                    <a:pt x="594" y="538"/>
                  </a:lnTo>
                  <a:lnTo>
                    <a:pt x="604" y="526"/>
                  </a:lnTo>
                  <a:lnTo>
                    <a:pt x="616" y="514"/>
                  </a:lnTo>
                  <a:lnTo>
                    <a:pt x="628" y="504"/>
                  </a:lnTo>
                  <a:lnTo>
                    <a:pt x="642" y="496"/>
                  </a:lnTo>
                  <a:lnTo>
                    <a:pt x="656" y="490"/>
                  </a:lnTo>
                  <a:lnTo>
                    <a:pt x="672" y="484"/>
                  </a:lnTo>
                  <a:lnTo>
                    <a:pt x="686" y="480"/>
                  </a:lnTo>
                  <a:lnTo>
                    <a:pt x="704" y="478"/>
                  </a:lnTo>
                  <a:lnTo>
                    <a:pt x="720" y="476"/>
                  </a:lnTo>
                  <a:lnTo>
                    <a:pt x="720" y="476"/>
                  </a:lnTo>
                  <a:lnTo>
                    <a:pt x="744" y="478"/>
                  </a:lnTo>
                  <a:lnTo>
                    <a:pt x="766" y="482"/>
                  </a:lnTo>
                  <a:lnTo>
                    <a:pt x="786" y="488"/>
                  </a:lnTo>
                  <a:lnTo>
                    <a:pt x="802" y="496"/>
                  </a:lnTo>
                  <a:lnTo>
                    <a:pt x="818" y="504"/>
                  </a:lnTo>
                  <a:lnTo>
                    <a:pt x="830" y="514"/>
                  </a:lnTo>
                  <a:lnTo>
                    <a:pt x="840" y="524"/>
                  </a:lnTo>
                  <a:lnTo>
                    <a:pt x="848" y="532"/>
                  </a:lnTo>
                  <a:lnTo>
                    <a:pt x="848" y="752"/>
                  </a:lnTo>
                  <a:close/>
                  <a:moveTo>
                    <a:pt x="1674" y="868"/>
                  </a:moveTo>
                  <a:lnTo>
                    <a:pt x="1674" y="868"/>
                  </a:lnTo>
                  <a:lnTo>
                    <a:pt x="1658" y="862"/>
                  </a:lnTo>
                  <a:lnTo>
                    <a:pt x="1644" y="854"/>
                  </a:lnTo>
                  <a:lnTo>
                    <a:pt x="1632" y="844"/>
                  </a:lnTo>
                  <a:lnTo>
                    <a:pt x="1622" y="832"/>
                  </a:lnTo>
                  <a:lnTo>
                    <a:pt x="1614" y="816"/>
                  </a:lnTo>
                  <a:lnTo>
                    <a:pt x="1608" y="798"/>
                  </a:lnTo>
                  <a:lnTo>
                    <a:pt x="1604" y="778"/>
                  </a:lnTo>
                  <a:lnTo>
                    <a:pt x="1602" y="754"/>
                  </a:lnTo>
                  <a:lnTo>
                    <a:pt x="1602" y="542"/>
                  </a:lnTo>
                  <a:lnTo>
                    <a:pt x="1602" y="542"/>
                  </a:lnTo>
                  <a:lnTo>
                    <a:pt x="1602" y="516"/>
                  </a:lnTo>
                  <a:lnTo>
                    <a:pt x="1598" y="492"/>
                  </a:lnTo>
                  <a:lnTo>
                    <a:pt x="1592" y="470"/>
                  </a:lnTo>
                  <a:lnTo>
                    <a:pt x="1584" y="448"/>
                  </a:lnTo>
                  <a:lnTo>
                    <a:pt x="1574" y="428"/>
                  </a:lnTo>
                  <a:lnTo>
                    <a:pt x="1560" y="410"/>
                  </a:lnTo>
                  <a:lnTo>
                    <a:pt x="1546" y="394"/>
                  </a:lnTo>
                  <a:lnTo>
                    <a:pt x="1530" y="380"/>
                  </a:lnTo>
                  <a:lnTo>
                    <a:pt x="1512" y="368"/>
                  </a:lnTo>
                  <a:lnTo>
                    <a:pt x="1492" y="356"/>
                  </a:lnTo>
                  <a:lnTo>
                    <a:pt x="1472" y="346"/>
                  </a:lnTo>
                  <a:lnTo>
                    <a:pt x="1448" y="340"/>
                  </a:lnTo>
                  <a:lnTo>
                    <a:pt x="1424" y="334"/>
                  </a:lnTo>
                  <a:lnTo>
                    <a:pt x="1398" y="328"/>
                  </a:lnTo>
                  <a:lnTo>
                    <a:pt x="1372" y="326"/>
                  </a:lnTo>
                  <a:lnTo>
                    <a:pt x="1344" y="326"/>
                  </a:lnTo>
                  <a:lnTo>
                    <a:pt x="1344" y="326"/>
                  </a:lnTo>
                  <a:lnTo>
                    <a:pt x="1316" y="326"/>
                  </a:lnTo>
                  <a:lnTo>
                    <a:pt x="1286" y="328"/>
                  </a:lnTo>
                  <a:lnTo>
                    <a:pt x="1258" y="334"/>
                  </a:lnTo>
                  <a:lnTo>
                    <a:pt x="1232" y="340"/>
                  </a:lnTo>
                  <a:lnTo>
                    <a:pt x="1206" y="346"/>
                  </a:lnTo>
                  <a:lnTo>
                    <a:pt x="1180" y="356"/>
                  </a:lnTo>
                  <a:lnTo>
                    <a:pt x="1158" y="366"/>
                  </a:lnTo>
                  <a:lnTo>
                    <a:pt x="1138" y="378"/>
                  </a:lnTo>
                  <a:lnTo>
                    <a:pt x="1170" y="510"/>
                  </a:lnTo>
                  <a:lnTo>
                    <a:pt x="1170" y="510"/>
                  </a:lnTo>
                  <a:lnTo>
                    <a:pt x="1186" y="500"/>
                  </a:lnTo>
                  <a:lnTo>
                    <a:pt x="1206" y="490"/>
                  </a:lnTo>
                  <a:lnTo>
                    <a:pt x="1226" y="482"/>
                  </a:lnTo>
                  <a:lnTo>
                    <a:pt x="1246" y="476"/>
                  </a:lnTo>
                  <a:lnTo>
                    <a:pt x="1268" y="470"/>
                  </a:lnTo>
                  <a:lnTo>
                    <a:pt x="1292" y="466"/>
                  </a:lnTo>
                  <a:lnTo>
                    <a:pt x="1314" y="464"/>
                  </a:lnTo>
                  <a:lnTo>
                    <a:pt x="1336" y="462"/>
                  </a:lnTo>
                  <a:lnTo>
                    <a:pt x="1336" y="462"/>
                  </a:lnTo>
                  <a:lnTo>
                    <a:pt x="1360" y="464"/>
                  </a:lnTo>
                  <a:lnTo>
                    <a:pt x="1382" y="468"/>
                  </a:lnTo>
                  <a:lnTo>
                    <a:pt x="1400" y="474"/>
                  </a:lnTo>
                  <a:lnTo>
                    <a:pt x="1414" y="484"/>
                  </a:lnTo>
                  <a:lnTo>
                    <a:pt x="1424" y="494"/>
                  </a:lnTo>
                  <a:lnTo>
                    <a:pt x="1432" y="506"/>
                  </a:lnTo>
                  <a:lnTo>
                    <a:pt x="1436" y="520"/>
                  </a:lnTo>
                  <a:lnTo>
                    <a:pt x="1438" y="536"/>
                  </a:lnTo>
                  <a:lnTo>
                    <a:pt x="1438" y="562"/>
                  </a:lnTo>
                  <a:lnTo>
                    <a:pt x="1312" y="574"/>
                  </a:lnTo>
                  <a:lnTo>
                    <a:pt x="1312" y="574"/>
                  </a:lnTo>
                  <a:lnTo>
                    <a:pt x="1290" y="576"/>
                  </a:lnTo>
                  <a:lnTo>
                    <a:pt x="1270" y="580"/>
                  </a:lnTo>
                  <a:lnTo>
                    <a:pt x="1250" y="586"/>
                  </a:lnTo>
                  <a:lnTo>
                    <a:pt x="1232" y="592"/>
                  </a:lnTo>
                  <a:lnTo>
                    <a:pt x="1214" y="602"/>
                  </a:lnTo>
                  <a:lnTo>
                    <a:pt x="1196" y="610"/>
                  </a:lnTo>
                  <a:lnTo>
                    <a:pt x="1182" y="622"/>
                  </a:lnTo>
                  <a:lnTo>
                    <a:pt x="1168" y="634"/>
                  </a:lnTo>
                  <a:lnTo>
                    <a:pt x="1154" y="646"/>
                  </a:lnTo>
                  <a:lnTo>
                    <a:pt x="1142" y="660"/>
                  </a:lnTo>
                  <a:lnTo>
                    <a:pt x="1132" y="676"/>
                  </a:lnTo>
                  <a:lnTo>
                    <a:pt x="1124" y="692"/>
                  </a:lnTo>
                  <a:lnTo>
                    <a:pt x="1118" y="710"/>
                  </a:lnTo>
                  <a:lnTo>
                    <a:pt x="1112" y="728"/>
                  </a:lnTo>
                  <a:lnTo>
                    <a:pt x="1110" y="748"/>
                  </a:lnTo>
                  <a:lnTo>
                    <a:pt x="1108" y="768"/>
                  </a:lnTo>
                  <a:lnTo>
                    <a:pt x="1108" y="768"/>
                  </a:lnTo>
                  <a:lnTo>
                    <a:pt x="1110" y="790"/>
                  </a:lnTo>
                  <a:lnTo>
                    <a:pt x="1112" y="810"/>
                  </a:lnTo>
                  <a:lnTo>
                    <a:pt x="1118" y="830"/>
                  </a:lnTo>
                  <a:lnTo>
                    <a:pt x="1124" y="848"/>
                  </a:lnTo>
                  <a:lnTo>
                    <a:pt x="1132" y="864"/>
                  </a:lnTo>
                  <a:lnTo>
                    <a:pt x="1142" y="880"/>
                  </a:lnTo>
                  <a:lnTo>
                    <a:pt x="1154" y="896"/>
                  </a:lnTo>
                  <a:lnTo>
                    <a:pt x="1166" y="908"/>
                  </a:lnTo>
                  <a:lnTo>
                    <a:pt x="1180" y="920"/>
                  </a:lnTo>
                  <a:lnTo>
                    <a:pt x="1196" y="932"/>
                  </a:lnTo>
                  <a:lnTo>
                    <a:pt x="1212" y="940"/>
                  </a:lnTo>
                  <a:lnTo>
                    <a:pt x="1228" y="948"/>
                  </a:lnTo>
                  <a:lnTo>
                    <a:pt x="1246" y="954"/>
                  </a:lnTo>
                  <a:lnTo>
                    <a:pt x="1266" y="960"/>
                  </a:lnTo>
                  <a:lnTo>
                    <a:pt x="1286" y="962"/>
                  </a:lnTo>
                  <a:lnTo>
                    <a:pt x="1306" y="962"/>
                  </a:lnTo>
                  <a:lnTo>
                    <a:pt x="1306" y="962"/>
                  </a:lnTo>
                  <a:lnTo>
                    <a:pt x="1332" y="962"/>
                  </a:lnTo>
                  <a:lnTo>
                    <a:pt x="1358" y="958"/>
                  </a:lnTo>
                  <a:lnTo>
                    <a:pt x="1380" y="952"/>
                  </a:lnTo>
                  <a:lnTo>
                    <a:pt x="1402" y="944"/>
                  </a:lnTo>
                  <a:lnTo>
                    <a:pt x="1422" y="932"/>
                  </a:lnTo>
                  <a:lnTo>
                    <a:pt x="1438" y="918"/>
                  </a:lnTo>
                  <a:lnTo>
                    <a:pt x="1452" y="902"/>
                  </a:lnTo>
                  <a:lnTo>
                    <a:pt x="1464" y="882"/>
                  </a:lnTo>
                  <a:lnTo>
                    <a:pt x="1464" y="882"/>
                  </a:lnTo>
                  <a:lnTo>
                    <a:pt x="1470" y="900"/>
                  </a:lnTo>
                  <a:lnTo>
                    <a:pt x="1480" y="914"/>
                  </a:lnTo>
                  <a:lnTo>
                    <a:pt x="1490" y="928"/>
                  </a:lnTo>
                  <a:lnTo>
                    <a:pt x="1502" y="938"/>
                  </a:lnTo>
                  <a:lnTo>
                    <a:pt x="1516" y="948"/>
                  </a:lnTo>
                  <a:lnTo>
                    <a:pt x="1530" y="956"/>
                  </a:lnTo>
                  <a:lnTo>
                    <a:pt x="1544" y="962"/>
                  </a:lnTo>
                  <a:lnTo>
                    <a:pt x="1558" y="968"/>
                  </a:lnTo>
                  <a:lnTo>
                    <a:pt x="1674" y="868"/>
                  </a:lnTo>
                  <a:close/>
                  <a:moveTo>
                    <a:pt x="1438" y="730"/>
                  </a:moveTo>
                  <a:lnTo>
                    <a:pt x="1438" y="730"/>
                  </a:lnTo>
                  <a:lnTo>
                    <a:pt x="1436" y="752"/>
                  </a:lnTo>
                  <a:lnTo>
                    <a:pt x="1430" y="772"/>
                  </a:lnTo>
                  <a:lnTo>
                    <a:pt x="1420" y="790"/>
                  </a:lnTo>
                  <a:lnTo>
                    <a:pt x="1408" y="806"/>
                  </a:lnTo>
                  <a:lnTo>
                    <a:pt x="1392" y="818"/>
                  </a:lnTo>
                  <a:lnTo>
                    <a:pt x="1376" y="826"/>
                  </a:lnTo>
                  <a:lnTo>
                    <a:pt x="1356" y="832"/>
                  </a:lnTo>
                  <a:lnTo>
                    <a:pt x="1336" y="834"/>
                  </a:lnTo>
                  <a:lnTo>
                    <a:pt x="1336" y="834"/>
                  </a:lnTo>
                  <a:lnTo>
                    <a:pt x="1320" y="832"/>
                  </a:lnTo>
                  <a:lnTo>
                    <a:pt x="1308" y="828"/>
                  </a:lnTo>
                  <a:lnTo>
                    <a:pt x="1296" y="822"/>
                  </a:lnTo>
                  <a:lnTo>
                    <a:pt x="1286" y="814"/>
                  </a:lnTo>
                  <a:lnTo>
                    <a:pt x="1276" y="804"/>
                  </a:lnTo>
                  <a:lnTo>
                    <a:pt x="1272" y="794"/>
                  </a:lnTo>
                  <a:lnTo>
                    <a:pt x="1268" y="782"/>
                  </a:lnTo>
                  <a:lnTo>
                    <a:pt x="1266" y="768"/>
                  </a:lnTo>
                  <a:lnTo>
                    <a:pt x="1266" y="768"/>
                  </a:lnTo>
                  <a:lnTo>
                    <a:pt x="1268" y="754"/>
                  </a:lnTo>
                  <a:lnTo>
                    <a:pt x="1270" y="740"/>
                  </a:lnTo>
                  <a:lnTo>
                    <a:pt x="1278" y="726"/>
                  </a:lnTo>
                  <a:lnTo>
                    <a:pt x="1286" y="714"/>
                  </a:lnTo>
                  <a:lnTo>
                    <a:pt x="1298" y="704"/>
                  </a:lnTo>
                  <a:lnTo>
                    <a:pt x="1312" y="694"/>
                  </a:lnTo>
                  <a:lnTo>
                    <a:pt x="1330" y="688"/>
                  </a:lnTo>
                  <a:lnTo>
                    <a:pt x="1350" y="686"/>
                  </a:lnTo>
                  <a:lnTo>
                    <a:pt x="1438" y="678"/>
                  </a:lnTo>
                  <a:lnTo>
                    <a:pt x="1438" y="730"/>
                  </a:lnTo>
                  <a:close/>
                  <a:moveTo>
                    <a:pt x="1882" y="952"/>
                  </a:moveTo>
                  <a:lnTo>
                    <a:pt x="1966" y="868"/>
                  </a:lnTo>
                  <a:lnTo>
                    <a:pt x="1856" y="758"/>
                  </a:lnTo>
                  <a:lnTo>
                    <a:pt x="1748" y="868"/>
                  </a:lnTo>
                  <a:lnTo>
                    <a:pt x="1856" y="978"/>
                  </a:lnTo>
                  <a:lnTo>
                    <a:pt x="1882" y="952"/>
                  </a:lnTo>
                  <a:close/>
                  <a:moveTo>
                    <a:pt x="314" y="156"/>
                  </a:moveTo>
                  <a:lnTo>
                    <a:pt x="204" y="46"/>
                  </a:lnTo>
                  <a:lnTo>
                    <a:pt x="94" y="156"/>
                  </a:lnTo>
                  <a:lnTo>
                    <a:pt x="204" y="264"/>
                  </a:lnTo>
                  <a:lnTo>
                    <a:pt x="230" y="240"/>
                  </a:lnTo>
                  <a:lnTo>
                    <a:pt x="314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6"/>
            <p:cNvSpPr>
              <a:spLocks/>
            </p:cNvSpPr>
            <p:nvPr userDrawn="1"/>
          </p:nvSpPr>
          <p:spPr bwMode="auto">
            <a:xfrm>
              <a:off x="10734218" y="493232"/>
              <a:ext cx="137125" cy="418738"/>
            </a:xfrm>
            <a:custGeom>
              <a:avLst/>
              <a:gdLst>
                <a:gd name="T0" fmla="*/ 104 w 298"/>
                <a:gd name="T1" fmla="*/ 910 h 910"/>
                <a:gd name="T2" fmla="*/ 0 w 298"/>
                <a:gd name="T3" fmla="*/ 808 h 910"/>
                <a:gd name="T4" fmla="*/ 0 w 298"/>
                <a:gd name="T5" fmla="*/ 808 h 910"/>
                <a:gd name="T6" fmla="*/ 28 w 298"/>
                <a:gd name="T7" fmla="*/ 798 h 910"/>
                <a:gd name="T8" fmla="*/ 52 w 298"/>
                <a:gd name="T9" fmla="*/ 786 h 910"/>
                <a:gd name="T10" fmla="*/ 74 w 298"/>
                <a:gd name="T11" fmla="*/ 770 h 910"/>
                <a:gd name="T12" fmla="*/ 82 w 298"/>
                <a:gd name="T13" fmla="*/ 760 h 910"/>
                <a:gd name="T14" fmla="*/ 92 w 298"/>
                <a:gd name="T15" fmla="*/ 750 h 910"/>
                <a:gd name="T16" fmla="*/ 98 w 298"/>
                <a:gd name="T17" fmla="*/ 740 h 910"/>
                <a:gd name="T18" fmla="*/ 106 w 298"/>
                <a:gd name="T19" fmla="*/ 726 h 910"/>
                <a:gd name="T20" fmla="*/ 112 w 298"/>
                <a:gd name="T21" fmla="*/ 714 h 910"/>
                <a:gd name="T22" fmla="*/ 116 w 298"/>
                <a:gd name="T23" fmla="*/ 700 h 910"/>
                <a:gd name="T24" fmla="*/ 120 w 298"/>
                <a:gd name="T25" fmla="*/ 684 h 910"/>
                <a:gd name="T26" fmla="*/ 124 w 298"/>
                <a:gd name="T27" fmla="*/ 668 h 910"/>
                <a:gd name="T28" fmla="*/ 124 w 298"/>
                <a:gd name="T29" fmla="*/ 650 h 910"/>
                <a:gd name="T30" fmla="*/ 126 w 298"/>
                <a:gd name="T31" fmla="*/ 632 h 910"/>
                <a:gd name="T32" fmla="*/ 126 w 298"/>
                <a:gd name="T33" fmla="*/ 0 h 910"/>
                <a:gd name="T34" fmla="*/ 298 w 298"/>
                <a:gd name="T35" fmla="*/ 0 h 910"/>
                <a:gd name="T36" fmla="*/ 298 w 298"/>
                <a:gd name="T37" fmla="*/ 642 h 910"/>
                <a:gd name="T38" fmla="*/ 298 w 298"/>
                <a:gd name="T39" fmla="*/ 642 h 910"/>
                <a:gd name="T40" fmla="*/ 296 w 298"/>
                <a:gd name="T41" fmla="*/ 668 h 910"/>
                <a:gd name="T42" fmla="*/ 292 w 298"/>
                <a:gd name="T43" fmla="*/ 692 h 910"/>
                <a:gd name="T44" fmla="*/ 288 w 298"/>
                <a:gd name="T45" fmla="*/ 716 h 910"/>
                <a:gd name="T46" fmla="*/ 280 w 298"/>
                <a:gd name="T47" fmla="*/ 740 h 910"/>
                <a:gd name="T48" fmla="*/ 272 w 298"/>
                <a:gd name="T49" fmla="*/ 762 h 910"/>
                <a:gd name="T50" fmla="*/ 262 w 298"/>
                <a:gd name="T51" fmla="*/ 782 h 910"/>
                <a:gd name="T52" fmla="*/ 250 w 298"/>
                <a:gd name="T53" fmla="*/ 800 h 910"/>
                <a:gd name="T54" fmla="*/ 238 w 298"/>
                <a:gd name="T55" fmla="*/ 818 h 910"/>
                <a:gd name="T56" fmla="*/ 224 w 298"/>
                <a:gd name="T57" fmla="*/ 834 h 910"/>
                <a:gd name="T58" fmla="*/ 208 w 298"/>
                <a:gd name="T59" fmla="*/ 850 h 910"/>
                <a:gd name="T60" fmla="*/ 192 w 298"/>
                <a:gd name="T61" fmla="*/ 864 h 910"/>
                <a:gd name="T62" fmla="*/ 176 w 298"/>
                <a:gd name="T63" fmla="*/ 876 h 910"/>
                <a:gd name="T64" fmla="*/ 158 w 298"/>
                <a:gd name="T65" fmla="*/ 886 h 910"/>
                <a:gd name="T66" fmla="*/ 140 w 298"/>
                <a:gd name="T67" fmla="*/ 896 h 910"/>
                <a:gd name="T68" fmla="*/ 122 w 298"/>
                <a:gd name="T69" fmla="*/ 904 h 910"/>
                <a:gd name="T70" fmla="*/ 104 w 298"/>
                <a:gd name="T71" fmla="*/ 91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910">
                  <a:moveTo>
                    <a:pt x="104" y="910"/>
                  </a:moveTo>
                  <a:lnTo>
                    <a:pt x="0" y="808"/>
                  </a:lnTo>
                  <a:lnTo>
                    <a:pt x="0" y="808"/>
                  </a:lnTo>
                  <a:lnTo>
                    <a:pt x="28" y="798"/>
                  </a:lnTo>
                  <a:lnTo>
                    <a:pt x="52" y="786"/>
                  </a:lnTo>
                  <a:lnTo>
                    <a:pt x="74" y="770"/>
                  </a:lnTo>
                  <a:lnTo>
                    <a:pt x="82" y="760"/>
                  </a:lnTo>
                  <a:lnTo>
                    <a:pt x="92" y="750"/>
                  </a:lnTo>
                  <a:lnTo>
                    <a:pt x="98" y="740"/>
                  </a:lnTo>
                  <a:lnTo>
                    <a:pt x="106" y="726"/>
                  </a:lnTo>
                  <a:lnTo>
                    <a:pt x="112" y="714"/>
                  </a:lnTo>
                  <a:lnTo>
                    <a:pt x="116" y="700"/>
                  </a:lnTo>
                  <a:lnTo>
                    <a:pt x="120" y="684"/>
                  </a:lnTo>
                  <a:lnTo>
                    <a:pt x="124" y="668"/>
                  </a:lnTo>
                  <a:lnTo>
                    <a:pt x="124" y="650"/>
                  </a:lnTo>
                  <a:lnTo>
                    <a:pt x="126" y="632"/>
                  </a:lnTo>
                  <a:lnTo>
                    <a:pt x="126" y="0"/>
                  </a:lnTo>
                  <a:lnTo>
                    <a:pt x="298" y="0"/>
                  </a:lnTo>
                  <a:lnTo>
                    <a:pt x="298" y="642"/>
                  </a:lnTo>
                  <a:lnTo>
                    <a:pt x="298" y="642"/>
                  </a:lnTo>
                  <a:lnTo>
                    <a:pt x="296" y="668"/>
                  </a:lnTo>
                  <a:lnTo>
                    <a:pt x="292" y="692"/>
                  </a:lnTo>
                  <a:lnTo>
                    <a:pt x="288" y="716"/>
                  </a:lnTo>
                  <a:lnTo>
                    <a:pt x="280" y="740"/>
                  </a:lnTo>
                  <a:lnTo>
                    <a:pt x="272" y="762"/>
                  </a:lnTo>
                  <a:lnTo>
                    <a:pt x="262" y="782"/>
                  </a:lnTo>
                  <a:lnTo>
                    <a:pt x="250" y="800"/>
                  </a:lnTo>
                  <a:lnTo>
                    <a:pt x="238" y="818"/>
                  </a:lnTo>
                  <a:lnTo>
                    <a:pt x="224" y="834"/>
                  </a:lnTo>
                  <a:lnTo>
                    <a:pt x="208" y="850"/>
                  </a:lnTo>
                  <a:lnTo>
                    <a:pt x="192" y="864"/>
                  </a:lnTo>
                  <a:lnTo>
                    <a:pt x="176" y="876"/>
                  </a:lnTo>
                  <a:lnTo>
                    <a:pt x="158" y="886"/>
                  </a:lnTo>
                  <a:lnTo>
                    <a:pt x="140" y="896"/>
                  </a:lnTo>
                  <a:lnTo>
                    <a:pt x="122" y="904"/>
                  </a:lnTo>
                  <a:lnTo>
                    <a:pt x="104" y="9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7"/>
            <p:cNvSpPr>
              <a:spLocks/>
            </p:cNvSpPr>
            <p:nvPr userDrawn="1"/>
          </p:nvSpPr>
          <p:spPr bwMode="auto">
            <a:xfrm>
              <a:off x="10912757" y="334940"/>
              <a:ext cx="288975" cy="441745"/>
            </a:xfrm>
            <a:custGeom>
              <a:avLst/>
              <a:gdLst>
                <a:gd name="T0" fmla="*/ 628 w 628"/>
                <a:gd name="T1" fmla="*/ 944 h 960"/>
                <a:gd name="T2" fmla="*/ 628 w 628"/>
                <a:gd name="T3" fmla="*/ 0 h 960"/>
                <a:gd name="T4" fmla="*/ 460 w 628"/>
                <a:gd name="T5" fmla="*/ 0 h 960"/>
                <a:gd name="T6" fmla="*/ 460 w 628"/>
                <a:gd name="T7" fmla="*/ 370 h 960"/>
                <a:gd name="T8" fmla="*/ 460 w 628"/>
                <a:gd name="T9" fmla="*/ 370 h 960"/>
                <a:gd name="T10" fmla="*/ 450 w 628"/>
                <a:gd name="T11" fmla="*/ 362 h 960"/>
                <a:gd name="T12" fmla="*/ 436 w 628"/>
                <a:gd name="T13" fmla="*/ 354 h 960"/>
                <a:gd name="T14" fmla="*/ 418 w 628"/>
                <a:gd name="T15" fmla="*/ 348 h 960"/>
                <a:gd name="T16" fmla="*/ 398 w 628"/>
                <a:gd name="T17" fmla="*/ 340 h 960"/>
                <a:gd name="T18" fmla="*/ 376 w 628"/>
                <a:gd name="T19" fmla="*/ 334 h 960"/>
                <a:gd name="T20" fmla="*/ 354 w 628"/>
                <a:gd name="T21" fmla="*/ 330 h 960"/>
                <a:gd name="T22" fmla="*/ 330 w 628"/>
                <a:gd name="T23" fmla="*/ 328 h 960"/>
                <a:gd name="T24" fmla="*/ 306 w 628"/>
                <a:gd name="T25" fmla="*/ 326 h 960"/>
                <a:gd name="T26" fmla="*/ 306 w 628"/>
                <a:gd name="T27" fmla="*/ 326 h 960"/>
                <a:gd name="T28" fmla="*/ 274 w 628"/>
                <a:gd name="T29" fmla="*/ 328 h 960"/>
                <a:gd name="T30" fmla="*/ 244 w 628"/>
                <a:gd name="T31" fmla="*/ 332 h 960"/>
                <a:gd name="T32" fmla="*/ 214 w 628"/>
                <a:gd name="T33" fmla="*/ 340 h 960"/>
                <a:gd name="T34" fmla="*/ 186 w 628"/>
                <a:gd name="T35" fmla="*/ 350 h 960"/>
                <a:gd name="T36" fmla="*/ 160 w 628"/>
                <a:gd name="T37" fmla="*/ 362 h 960"/>
                <a:gd name="T38" fmla="*/ 134 w 628"/>
                <a:gd name="T39" fmla="*/ 376 h 960"/>
                <a:gd name="T40" fmla="*/ 110 w 628"/>
                <a:gd name="T41" fmla="*/ 394 h 960"/>
                <a:gd name="T42" fmla="*/ 90 w 628"/>
                <a:gd name="T43" fmla="*/ 414 h 960"/>
                <a:gd name="T44" fmla="*/ 70 w 628"/>
                <a:gd name="T45" fmla="*/ 436 h 960"/>
                <a:gd name="T46" fmla="*/ 52 w 628"/>
                <a:gd name="T47" fmla="*/ 460 h 960"/>
                <a:gd name="T48" fmla="*/ 36 w 628"/>
                <a:gd name="T49" fmla="*/ 486 h 960"/>
                <a:gd name="T50" fmla="*/ 24 w 628"/>
                <a:gd name="T51" fmla="*/ 514 h 960"/>
                <a:gd name="T52" fmla="*/ 14 w 628"/>
                <a:gd name="T53" fmla="*/ 544 h 960"/>
                <a:gd name="T54" fmla="*/ 6 w 628"/>
                <a:gd name="T55" fmla="*/ 576 h 960"/>
                <a:gd name="T56" fmla="*/ 2 w 628"/>
                <a:gd name="T57" fmla="*/ 610 h 960"/>
                <a:gd name="T58" fmla="*/ 0 w 628"/>
                <a:gd name="T59" fmla="*/ 644 h 960"/>
                <a:gd name="T60" fmla="*/ 0 w 628"/>
                <a:gd name="T61" fmla="*/ 644 h 960"/>
                <a:gd name="T62" fmla="*/ 2 w 628"/>
                <a:gd name="T63" fmla="*/ 682 h 960"/>
                <a:gd name="T64" fmla="*/ 6 w 628"/>
                <a:gd name="T65" fmla="*/ 718 h 960"/>
                <a:gd name="T66" fmla="*/ 14 w 628"/>
                <a:gd name="T67" fmla="*/ 750 h 960"/>
                <a:gd name="T68" fmla="*/ 26 w 628"/>
                <a:gd name="T69" fmla="*/ 782 h 960"/>
                <a:gd name="T70" fmla="*/ 38 w 628"/>
                <a:gd name="T71" fmla="*/ 810 h 960"/>
                <a:gd name="T72" fmla="*/ 54 w 628"/>
                <a:gd name="T73" fmla="*/ 836 h 960"/>
                <a:gd name="T74" fmla="*/ 72 w 628"/>
                <a:gd name="T75" fmla="*/ 860 h 960"/>
                <a:gd name="T76" fmla="*/ 92 w 628"/>
                <a:gd name="T77" fmla="*/ 880 h 960"/>
                <a:gd name="T78" fmla="*/ 112 w 628"/>
                <a:gd name="T79" fmla="*/ 898 h 960"/>
                <a:gd name="T80" fmla="*/ 136 w 628"/>
                <a:gd name="T81" fmla="*/ 916 h 960"/>
                <a:gd name="T82" fmla="*/ 160 w 628"/>
                <a:gd name="T83" fmla="*/ 930 h 960"/>
                <a:gd name="T84" fmla="*/ 184 w 628"/>
                <a:gd name="T85" fmla="*/ 940 h 960"/>
                <a:gd name="T86" fmla="*/ 210 w 628"/>
                <a:gd name="T87" fmla="*/ 950 h 960"/>
                <a:gd name="T88" fmla="*/ 236 w 628"/>
                <a:gd name="T89" fmla="*/ 956 h 960"/>
                <a:gd name="T90" fmla="*/ 264 w 628"/>
                <a:gd name="T91" fmla="*/ 960 h 960"/>
                <a:gd name="T92" fmla="*/ 290 w 628"/>
                <a:gd name="T93" fmla="*/ 960 h 960"/>
                <a:gd name="T94" fmla="*/ 290 w 628"/>
                <a:gd name="T95" fmla="*/ 960 h 960"/>
                <a:gd name="T96" fmla="*/ 322 w 628"/>
                <a:gd name="T97" fmla="*/ 960 h 960"/>
                <a:gd name="T98" fmla="*/ 352 w 628"/>
                <a:gd name="T99" fmla="*/ 954 h 960"/>
                <a:gd name="T100" fmla="*/ 378 w 628"/>
                <a:gd name="T101" fmla="*/ 948 h 960"/>
                <a:gd name="T102" fmla="*/ 404 w 628"/>
                <a:gd name="T103" fmla="*/ 936 h 960"/>
                <a:gd name="T104" fmla="*/ 426 w 628"/>
                <a:gd name="T105" fmla="*/ 924 h 960"/>
                <a:gd name="T106" fmla="*/ 444 w 628"/>
                <a:gd name="T107" fmla="*/ 910 h 960"/>
                <a:gd name="T108" fmla="*/ 462 w 628"/>
                <a:gd name="T109" fmla="*/ 892 h 960"/>
                <a:gd name="T110" fmla="*/ 474 w 628"/>
                <a:gd name="T111" fmla="*/ 872 h 960"/>
                <a:gd name="T112" fmla="*/ 476 w 628"/>
                <a:gd name="T113" fmla="*/ 872 h 960"/>
                <a:gd name="T114" fmla="*/ 476 w 628"/>
                <a:gd name="T115" fmla="*/ 944 h 960"/>
                <a:gd name="T116" fmla="*/ 628 w 628"/>
                <a:gd name="T117" fmla="*/ 944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8" h="960">
                  <a:moveTo>
                    <a:pt x="628" y="944"/>
                  </a:moveTo>
                  <a:lnTo>
                    <a:pt x="628" y="0"/>
                  </a:lnTo>
                  <a:lnTo>
                    <a:pt x="460" y="0"/>
                  </a:lnTo>
                  <a:lnTo>
                    <a:pt x="460" y="370"/>
                  </a:lnTo>
                  <a:lnTo>
                    <a:pt x="460" y="370"/>
                  </a:lnTo>
                  <a:lnTo>
                    <a:pt x="450" y="362"/>
                  </a:lnTo>
                  <a:lnTo>
                    <a:pt x="436" y="354"/>
                  </a:lnTo>
                  <a:lnTo>
                    <a:pt x="418" y="348"/>
                  </a:lnTo>
                  <a:lnTo>
                    <a:pt x="398" y="340"/>
                  </a:lnTo>
                  <a:lnTo>
                    <a:pt x="376" y="334"/>
                  </a:lnTo>
                  <a:lnTo>
                    <a:pt x="354" y="330"/>
                  </a:lnTo>
                  <a:lnTo>
                    <a:pt x="330" y="328"/>
                  </a:lnTo>
                  <a:lnTo>
                    <a:pt x="306" y="326"/>
                  </a:lnTo>
                  <a:lnTo>
                    <a:pt x="306" y="326"/>
                  </a:lnTo>
                  <a:lnTo>
                    <a:pt x="274" y="328"/>
                  </a:lnTo>
                  <a:lnTo>
                    <a:pt x="244" y="332"/>
                  </a:lnTo>
                  <a:lnTo>
                    <a:pt x="214" y="340"/>
                  </a:lnTo>
                  <a:lnTo>
                    <a:pt x="186" y="350"/>
                  </a:lnTo>
                  <a:lnTo>
                    <a:pt x="160" y="362"/>
                  </a:lnTo>
                  <a:lnTo>
                    <a:pt x="134" y="376"/>
                  </a:lnTo>
                  <a:lnTo>
                    <a:pt x="110" y="394"/>
                  </a:lnTo>
                  <a:lnTo>
                    <a:pt x="90" y="414"/>
                  </a:lnTo>
                  <a:lnTo>
                    <a:pt x="70" y="436"/>
                  </a:lnTo>
                  <a:lnTo>
                    <a:pt x="52" y="460"/>
                  </a:lnTo>
                  <a:lnTo>
                    <a:pt x="36" y="486"/>
                  </a:lnTo>
                  <a:lnTo>
                    <a:pt x="24" y="514"/>
                  </a:lnTo>
                  <a:lnTo>
                    <a:pt x="14" y="544"/>
                  </a:lnTo>
                  <a:lnTo>
                    <a:pt x="6" y="576"/>
                  </a:lnTo>
                  <a:lnTo>
                    <a:pt x="2" y="610"/>
                  </a:lnTo>
                  <a:lnTo>
                    <a:pt x="0" y="644"/>
                  </a:lnTo>
                  <a:lnTo>
                    <a:pt x="0" y="644"/>
                  </a:lnTo>
                  <a:lnTo>
                    <a:pt x="2" y="682"/>
                  </a:lnTo>
                  <a:lnTo>
                    <a:pt x="6" y="718"/>
                  </a:lnTo>
                  <a:lnTo>
                    <a:pt x="14" y="750"/>
                  </a:lnTo>
                  <a:lnTo>
                    <a:pt x="26" y="782"/>
                  </a:lnTo>
                  <a:lnTo>
                    <a:pt x="38" y="810"/>
                  </a:lnTo>
                  <a:lnTo>
                    <a:pt x="54" y="836"/>
                  </a:lnTo>
                  <a:lnTo>
                    <a:pt x="72" y="860"/>
                  </a:lnTo>
                  <a:lnTo>
                    <a:pt x="92" y="880"/>
                  </a:lnTo>
                  <a:lnTo>
                    <a:pt x="112" y="898"/>
                  </a:lnTo>
                  <a:lnTo>
                    <a:pt x="136" y="916"/>
                  </a:lnTo>
                  <a:lnTo>
                    <a:pt x="160" y="930"/>
                  </a:lnTo>
                  <a:lnTo>
                    <a:pt x="184" y="940"/>
                  </a:lnTo>
                  <a:lnTo>
                    <a:pt x="210" y="950"/>
                  </a:lnTo>
                  <a:lnTo>
                    <a:pt x="236" y="956"/>
                  </a:lnTo>
                  <a:lnTo>
                    <a:pt x="264" y="960"/>
                  </a:lnTo>
                  <a:lnTo>
                    <a:pt x="290" y="960"/>
                  </a:lnTo>
                  <a:lnTo>
                    <a:pt x="290" y="960"/>
                  </a:lnTo>
                  <a:lnTo>
                    <a:pt x="322" y="960"/>
                  </a:lnTo>
                  <a:lnTo>
                    <a:pt x="352" y="954"/>
                  </a:lnTo>
                  <a:lnTo>
                    <a:pt x="378" y="948"/>
                  </a:lnTo>
                  <a:lnTo>
                    <a:pt x="404" y="936"/>
                  </a:lnTo>
                  <a:lnTo>
                    <a:pt x="426" y="924"/>
                  </a:lnTo>
                  <a:lnTo>
                    <a:pt x="444" y="910"/>
                  </a:lnTo>
                  <a:lnTo>
                    <a:pt x="462" y="892"/>
                  </a:lnTo>
                  <a:lnTo>
                    <a:pt x="474" y="872"/>
                  </a:lnTo>
                  <a:lnTo>
                    <a:pt x="476" y="872"/>
                  </a:lnTo>
                  <a:lnTo>
                    <a:pt x="476" y="944"/>
                  </a:lnTo>
                  <a:lnTo>
                    <a:pt x="628" y="9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"/>
            <p:cNvSpPr>
              <a:spLocks/>
            </p:cNvSpPr>
            <p:nvPr userDrawn="1"/>
          </p:nvSpPr>
          <p:spPr bwMode="auto">
            <a:xfrm>
              <a:off x="10990983" y="553972"/>
              <a:ext cx="133444" cy="158292"/>
            </a:xfrm>
            <a:custGeom>
              <a:avLst/>
              <a:gdLst>
                <a:gd name="T0" fmla="*/ 290 w 290"/>
                <a:gd name="T1" fmla="*/ 276 h 344"/>
                <a:gd name="T2" fmla="*/ 290 w 290"/>
                <a:gd name="T3" fmla="*/ 276 h 344"/>
                <a:gd name="T4" fmla="*/ 282 w 290"/>
                <a:gd name="T5" fmla="*/ 288 h 344"/>
                <a:gd name="T6" fmla="*/ 270 w 290"/>
                <a:gd name="T7" fmla="*/ 300 h 344"/>
                <a:gd name="T8" fmla="*/ 258 w 290"/>
                <a:gd name="T9" fmla="*/ 312 h 344"/>
                <a:gd name="T10" fmla="*/ 242 w 290"/>
                <a:gd name="T11" fmla="*/ 322 h 344"/>
                <a:gd name="T12" fmla="*/ 226 w 290"/>
                <a:gd name="T13" fmla="*/ 330 h 344"/>
                <a:gd name="T14" fmla="*/ 206 w 290"/>
                <a:gd name="T15" fmla="*/ 338 h 344"/>
                <a:gd name="T16" fmla="*/ 186 w 290"/>
                <a:gd name="T17" fmla="*/ 342 h 344"/>
                <a:gd name="T18" fmla="*/ 162 w 290"/>
                <a:gd name="T19" fmla="*/ 344 h 344"/>
                <a:gd name="T20" fmla="*/ 162 w 290"/>
                <a:gd name="T21" fmla="*/ 344 h 344"/>
                <a:gd name="T22" fmla="*/ 146 w 290"/>
                <a:gd name="T23" fmla="*/ 342 h 344"/>
                <a:gd name="T24" fmla="*/ 128 w 290"/>
                <a:gd name="T25" fmla="*/ 340 h 344"/>
                <a:gd name="T26" fmla="*/ 114 w 290"/>
                <a:gd name="T27" fmla="*/ 336 h 344"/>
                <a:gd name="T28" fmla="*/ 98 w 290"/>
                <a:gd name="T29" fmla="*/ 330 h 344"/>
                <a:gd name="T30" fmla="*/ 84 w 290"/>
                <a:gd name="T31" fmla="*/ 324 h 344"/>
                <a:gd name="T32" fmla="*/ 70 w 290"/>
                <a:gd name="T33" fmla="*/ 316 h 344"/>
                <a:gd name="T34" fmla="*/ 58 w 290"/>
                <a:gd name="T35" fmla="*/ 306 h 344"/>
                <a:gd name="T36" fmla="*/ 46 w 290"/>
                <a:gd name="T37" fmla="*/ 294 h 344"/>
                <a:gd name="T38" fmla="*/ 36 w 290"/>
                <a:gd name="T39" fmla="*/ 282 h 344"/>
                <a:gd name="T40" fmla="*/ 28 w 290"/>
                <a:gd name="T41" fmla="*/ 270 h 344"/>
                <a:gd name="T42" fmla="*/ 20 w 290"/>
                <a:gd name="T43" fmla="*/ 256 h 344"/>
                <a:gd name="T44" fmla="*/ 14 w 290"/>
                <a:gd name="T45" fmla="*/ 240 h 344"/>
                <a:gd name="T46" fmla="*/ 8 w 290"/>
                <a:gd name="T47" fmla="*/ 224 h 344"/>
                <a:gd name="T48" fmla="*/ 4 w 290"/>
                <a:gd name="T49" fmla="*/ 208 h 344"/>
                <a:gd name="T50" fmla="*/ 2 w 290"/>
                <a:gd name="T51" fmla="*/ 190 h 344"/>
                <a:gd name="T52" fmla="*/ 0 w 290"/>
                <a:gd name="T53" fmla="*/ 172 h 344"/>
                <a:gd name="T54" fmla="*/ 0 w 290"/>
                <a:gd name="T55" fmla="*/ 172 h 344"/>
                <a:gd name="T56" fmla="*/ 2 w 290"/>
                <a:gd name="T57" fmla="*/ 154 h 344"/>
                <a:gd name="T58" fmla="*/ 4 w 290"/>
                <a:gd name="T59" fmla="*/ 136 h 344"/>
                <a:gd name="T60" fmla="*/ 8 w 290"/>
                <a:gd name="T61" fmla="*/ 120 h 344"/>
                <a:gd name="T62" fmla="*/ 14 w 290"/>
                <a:gd name="T63" fmla="*/ 104 h 344"/>
                <a:gd name="T64" fmla="*/ 20 w 290"/>
                <a:gd name="T65" fmla="*/ 88 h 344"/>
                <a:gd name="T66" fmla="*/ 28 w 290"/>
                <a:gd name="T67" fmla="*/ 74 h 344"/>
                <a:gd name="T68" fmla="*/ 36 w 290"/>
                <a:gd name="T69" fmla="*/ 62 h 344"/>
                <a:gd name="T70" fmla="*/ 46 w 290"/>
                <a:gd name="T71" fmla="*/ 50 h 344"/>
                <a:gd name="T72" fmla="*/ 58 w 290"/>
                <a:gd name="T73" fmla="*/ 38 h 344"/>
                <a:gd name="T74" fmla="*/ 70 w 290"/>
                <a:gd name="T75" fmla="*/ 28 h 344"/>
                <a:gd name="T76" fmla="*/ 84 w 290"/>
                <a:gd name="T77" fmla="*/ 20 h 344"/>
                <a:gd name="T78" fmla="*/ 98 w 290"/>
                <a:gd name="T79" fmla="*/ 14 h 344"/>
                <a:gd name="T80" fmla="*/ 114 w 290"/>
                <a:gd name="T81" fmla="*/ 8 h 344"/>
                <a:gd name="T82" fmla="*/ 128 w 290"/>
                <a:gd name="T83" fmla="*/ 4 h 344"/>
                <a:gd name="T84" fmla="*/ 146 w 290"/>
                <a:gd name="T85" fmla="*/ 2 h 344"/>
                <a:gd name="T86" fmla="*/ 162 w 290"/>
                <a:gd name="T87" fmla="*/ 0 h 344"/>
                <a:gd name="T88" fmla="*/ 162 w 290"/>
                <a:gd name="T89" fmla="*/ 0 h 344"/>
                <a:gd name="T90" fmla="*/ 186 w 290"/>
                <a:gd name="T91" fmla="*/ 2 h 344"/>
                <a:gd name="T92" fmla="*/ 208 w 290"/>
                <a:gd name="T93" fmla="*/ 6 h 344"/>
                <a:gd name="T94" fmla="*/ 228 w 290"/>
                <a:gd name="T95" fmla="*/ 12 h 344"/>
                <a:gd name="T96" fmla="*/ 244 w 290"/>
                <a:gd name="T97" fmla="*/ 20 h 344"/>
                <a:gd name="T98" fmla="*/ 260 w 290"/>
                <a:gd name="T99" fmla="*/ 28 h 344"/>
                <a:gd name="T100" fmla="*/ 272 w 290"/>
                <a:gd name="T101" fmla="*/ 38 h 344"/>
                <a:gd name="T102" fmla="*/ 282 w 290"/>
                <a:gd name="T103" fmla="*/ 48 h 344"/>
                <a:gd name="T104" fmla="*/ 290 w 290"/>
                <a:gd name="T105" fmla="*/ 56 h 344"/>
                <a:gd name="T106" fmla="*/ 290 w 290"/>
                <a:gd name="T107" fmla="*/ 27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0" h="344">
                  <a:moveTo>
                    <a:pt x="290" y="276"/>
                  </a:moveTo>
                  <a:lnTo>
                    <a:pt x="290" y="276"/>
                  </a:lnTo>
                  <a:lnTo>
                    <a:pt x="282" y="288"/>
                  </a:lnTo>
                  <a:lnTo>
                    <a:pt x="270" y="300"/>
                  </a:lnTo>
                  <a:lnTo>
                    <a:pt x="258" y="312"/>
                  </a:lnTo>
                  <a:lnTo>
                    <a:pt x="242" y="322"/>
                  </a:lnTo>
                  <a:lnTo>
                    <a:pt x="226" y="330"/>
                  </a:lnTo>
                  <a:lnTo>
                    <a:pt x="206" y="338"/>
                  </a:lnTo>
                  <a:lnTo>
                    <a:pt x="186" y="342"/>
                  </a:lnTo>
                  <a:lnTo>
                    <a:pt x="162" y="344"/>
                  </a:lnTo>
                  <a:lnTo>
                    <a:pt x="162" y="344"/>
                  </a:lnTo>
                  <a:lnTo>
                    <a:pt x="146" y="342"/>
                  </a:lnTo>
                  <a:lnTo>
                    <a:pt x="128" y="340"/>
                  </a:lnTo>
                  <a:lnTo>
                    <a:pt x="114" y="336"/>
                  </a:lnTo>
                  <a:lnTo>
                    <a:pt x="98" y="330"/>
                  </a:lnTo>
                  <a:lnTo>
                    <a:pt x="84" y="324"/>
                  </a:lnTo>
                  <a:lnTo>
                    <a:pt x="70" y="316"/>
                  </a:lnTo>
                  <a:lnTo>
                    <a:pt x="58" y="306"/>
                  </a:lnTo>
                  <a:lnTo>
                    <a:pt x="46" y="294"/>
                  </a:lnTo>
                  <a:lnTo>
                    <a:pt x="36" y="282"/>
                  </a:lnTo>
                  <a:lnTo>
                    <a:pt x="28" y="270"/>
                  </a:lnTo>
                  <a:lnTo>
                    <a:pt x="20" y="256"/>
                  </a:lnTo>
                  <a:lnTo>
                    <a:pt x="14" y="240"/>
                  </a:lnTo>
                  <a:lnTo>
                    <a:pt x="8" y="224"/>
                  </a:lnTo>
                  <a:lnTo>
                    <a:pt x="4" y="208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4"/>
                  </a:lnTo>
                  <a:lnTo>
                    <a:pt x="4" y="136"/>
                  </a:lnTo>
                  <a:lnTo>
                    <a:pt x="8" y="120"/>
                  </a:lnTo>
                  <a:lnTo>
                    <a:pt x="14" y="104"/>
                  </a:lnTo>
                  <a:lnTo>
                    <a:pt x="20" y="88"/>
                  </a:lnTo>
                  <a:lnTo>
                    <a:pt x="28" y="74"/>
                  </a:lnTo>
                  <a:lnTo>
                    <a:pt x="36" y="62"/>
                  </a:lnTo>
                  <a:lnTo>
                    <a:pt x="46" y="50"/>
                  </a:lnTo>
                  <a:lnTo>
                    <a:pt x="58" y="38"/>
                  </a:lnTo>
                  <a:lnTo>
                    <a:pt x="70" y="28"/>
                  </a:lnTo>
                  <a:lnTo>
                    <a:pt x="84" y="20"/>
                  </a:lnTo>
                  <a:lnTo>
                    <a:pt x="98" y="14"/>
                  </a:lnTo>
                  <a:lnTo>
                    <a:pt x="114" y="8"/>
                  </a:lnTo>
                  <a:lnTo>
                    <a:pt x="128" y="4"/>
                  </a:lnTo>
                  <a:lnTo>
                    <a:pt x="146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86" y="2"/>
                  </a:lnTo>
                  <a:lnTo>
                    <a:pt x="208" y="6"/>
                  </a:lnTo>
                  <a:lnTo>
                    <a:pt x="228" y="12"/>
                  </a:lnTo>
                  <a:lnTo>
                    <a:pt x="244" y="20"/>
                  </a:lnTo>
                  <a:lnTo>
                    <a:pt x="260" y="28"/>
                  </a:lnTo>
                  <a:lnTo>
                    <a:pt x="272" y="38"/>
                  </a:lnTo>
                  <a:lnTo>
                    <a:pt x="282" y="48"/>
                  </a:lnTo>
                  <a:lnTo>
                    <a:pt x="290" y="56"/>
                  </a:lnTo>
                  <a:lnTo>
                    <a:pt x="290" y="2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"/>
            <p:cNvSpPr>
              <a:spLocks/>
            </p:cNvSpPr>
            <p:nvPr userDrawn="1"/>
          </p:nvSpPr>
          <p:spPr bwMode="auto">
            <a:xfrm>
              <a:off x="11244066" y="484949"/>
              <a:ext cx="260446" cy="295417"/>
            </a:xfrm>
            <a:custGeom>
              <a:avLst/>
              <a:gdLst>
                <a:gd name="T0" fmla="*/ 566 w 566"/>
                <a:gd name="T1" fmla="*/ 542 h 642"/>
                <a:gd name="T2" fmla="*/ 536 w 566"/>
                <a:gd name="T3" fmla="*/ 528 h 642"/>
                <a:gd name="T4" fmla="*/ 514 w 566"/>
                <a:gd name="T5" fmla="*/ 506 h 642"/>
                <a:gd name="T6" fmla="*/ 500 w 566"/>
                <a:gd name="T7" fmla="*/ 472 h 642"/>
                <a:gd name="T8" fmla="*/ 494 w 566"/>
                <a:gd name="T9" fmla="*/ 428 h 642"/>
                <a:gd name="T10" fmla="*/ 494 w 566"/>
                <a:gd name="T11" fmla="*/ 216 h 642"/>
                <a:gd name="T12" fmla="*/ 490 w 566"/>
                <a:gd name="T13" fmla="*/ 166 h 642"/>
                <a:gd name="T14" fmla="*/ 476 w 566"/>
                <a:gd name="T15" fmla="*/ 122 h 642"/>
                <a:gd name="T16" fmla="*/ 452 w 566"/>
                <a:gd name="T17" fmla="*/ 84 h 642"/>
                <a:gd name="T18" fmla="*/ 422 w 566"/>
                <a:gd name="T19" fmla="*/ 54 h 642"/>
                <a:gd name="T20" fmla="*/ 384 w 566"/>
                <a:gd name="T21" fmla="*/ 30 h 642"/>
                <a:gd name="T22" fmla="*/ 340 w 566"/>
                <a:gd name="T23" fmla="*/ 14 h 642"/>
                <a:gd name="T24" fmla="*/ 290 w 566"/>
                <a:gd name="T25" fmla="*/ 2 h 642"/>
                <a:gd name="T26" fmla="*/ 236 w 566"/>
                <a:gd name="T27" fmla="*/ 0 h 642"/>
                <a:gd name="T28" fmla="*/ 208 w 566"/>
                <a:gd name="T29" fmla="*/ 0 h 642"/>
                <a:gd name="T30" fmla="*/ 150 w 566"/>
                <a:gd name="T31" fmla="*/ 8 h 642"/>
                <a:gd name="T32" fmla="*/ 98 w 566"/>
                <a:gd name="T33" fmla="*/ 20 h 642"/>
                <a:gd name="T34" fmla="*/ 50 w 566"/>
                <a:gd name="T35" fmla="*/ 40 h 642"/>
                <a:gd name="T36" fmla="*/ 62 w 566"/>
                <a:gd name="T37" fmla="*/ 184 h 642"/>
                <a:gd name="T38" fmla="*/ 78 w 566"/>
                <a:gd name="T39" fmla="*/ 174 h 642"/>
                <a:gd name="T40" fmla="*/ 118 w 566"/>
                <a:gd name="T41" fmla="*/ 156 h 642"/>
                <a:gd name="T42" fmla="*/ 160 w 566"/>
                <a:gd name="T43" fmla="*/ 144 h 642"/>
                <a:gd name="T44" fmla="*/ 206 w 566"/>
                <a:gd name="T45" fmla="*/ 138 h 642"/>
                <a:gd name="T46" fmla="*/ 228 w 566"/>
                <a:gd name="T47" fmla="*/ 136 h 642"/>
                <a:gd name="T48" fmla="*/ 274 w 566"/>
                <a:gd name="T49" fmla="*/ 142 h 642"/>
                <a:gd name="T50" fmla="*/ 306 w 566"/>
                <a:gd name="T51" fmla="*/ 158 h 642"/>
                <a:gd name="T52" fmla="*/ 324 w 566"/>
                <a:gd name="T53" fmla="*/ 180 h 642"/>
                <a:gd name="T54" fmla="*/ 330 w 566"/>
                <a:gd name="T55" fmla="*/ 210 h 642"/>
                <a:gd name="T56" fmla="*/ 204 w 566"/>
                <a:gd name="T57" fmla="*/ 248 h 642"/>
                <a:gd name="T58" fmla="*/ 182 w 566"/>
                <a:gd name="T59" fmla="*/ 250 h 642"/>
                <a:gd name="T60" fmla="*/ 142 w 566"/>
                <a:gd name="T61" fmla="*/ 260 h 642"/>
                <a:gd name="T62" fmla="*/ 106 w 566"/>
                <a:gd name="T63" fmla="*/ 276 h 642"/>
                <a:gd name="T64" fmla="*/ 74 w 566"/>
                <a:gd name="T65" fmla="*/ 296 h 642"/>
                <a:gd name="T66" fmla="*/ 46 w 566"/>
                <a:gd name="T67" fmla="*/ 320 h 642"/>
                <a:gd name="T68" fmla="*/ 24 w 566"/>
                <a:gd name="T69" fmla="*/ 350 h 642"/>
                <a:gd name="T70" fmla="*/ 10 w 566"/>
                <a:gd name="T71" fmla="*/ 384 h 642"/>
                <a:gd name="T72" fmla="*/ 2 w 566"/>
                <a:gd name="T73" fmla="*/ 422 h 642"/>
                <a:gd name="T74" fmla="*/ 0 w 566"/>
                <a:gd name="T75" fmla="*/ 442 h 642"/>
                <a:gd name="T76" fmla="*/ 4 w 566"/>
                <a:gd name="T77" fmla="*/ 484 h 642"/>
                <a:gd name="T78" fmla="*/ 16 w 566"/>
                <a:gd name="T79" fmla="*/ 522 h 642"/>
                <a:gd name="T80" fmla="*/ 34 w 566"/>
                <a:gd name="T81" fmla="*/ 554 h 642"/>
                <a:gd name="T82" fmla="*/ 58 w 566"/>
                <a:gd name="T83" fmla="*/ 582 h 642"/>
                <a:gd name="T84" fmla="*/ 88 w 566"/>
                <a:gd name="T85" fmla="*/ 606 h 642"/>
                <a:gd name="T86" fmla="*/ 120 w 566"/>
                <a:gd name="T87" fmla="*/ 622 h 642"/>
                <a:gd name="T88" fmla="*/ 158 w 566"/>
                <a:gd name="T89" fmla="*/ 634 h 642"/>
                <a:gd name="T90" fmla="*/ 198 w 566"/>
                <a:gd name="T91" fmla="*/ 636 h 642"/>
                <a:gd name="T92" fmla="*/ 224 w 566"/>
                <a:gd name="T93" fmla="*/ 636 h 642"/>
                <a:gd name="T94" fmla="*/ 272 w 566"/>
                <a:gd name="T95" fmla="*/ 626 h 642"/>
                <a:gd name="T96" fmla="*/ 314 w 566"/>
                <a:gd name="T97" fmla="*/ 606 h 642"/>
                <a:gd name="T98" fmla="*/ 344 w 566"/>
                <a:gd name="T99" fmla="*/ 576 h 642"/>
                <a:gd name="T100" fmla="*/ 356 w 566"/>
                <a:gd name="T101" fmla="*/ 556 h 642"/>
                <a:gd name="T102" fmla="*/ 372 w 566"/>
                <a:gd name="T103" fmla="*/ 588 h 642"/>
                <a:gd name="T104" fmla="*/ 394 w 566"/>
                <a:gd name="T105" fmla="*/ 612 h 642"/>
                <a:gd name="T106" fmla="*/ 422 w 566"/>
                <a:gd name="T107" fmla="*/ 630 h 642"/>
                <a:gd name="T108" fmla="*/ 450 w 566"/>
                <a:gd name="T109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6" h="642">
                  <a:moveTo>
                    <a:pt x="566" y="542"/>
                  </a:moveTo>
                  <a:lnTo>
                    <a:pt x="566" y="542"/>
                  </a:lnTo>
                  <a:lnTo>
                    <a:pt x="550" y="536"/>
                  </a:lnTo>
                  <a:lnTo>
                    <a:pt x="536" y="528"/>
                  </a:lnTo>
                  <a:lnTo>
                    <a:pt x="524" y="518"/>
                  </a:lnTo>
                  <a:lnTo>
                    <a:pt x="514" y="506"/>
                  </a:lnTo>
                  <a:lnTo>
                    <a:pt x="506" y="490"/>
                  </a:lnTo>
                  <a:lnTo>
                    <a:pt x="500" y="472"/>
                  </a:lnTo>
                  <a:lnTo>
                    <a:pt x="496" y="452"/>
                  </a:lnTo>
                  <a:lnTo>
                    <a:pt x="494" y="428"/>
                  </a:lnTo>
                  <a:lnTo>
                    <a:pt x="494" y="216"/>
                  </a:lnTo>
                  <a:lnTo>
                    <a:pt x="494" y="216"/>
                  </a:lnTo>
                  <a:lnTo>
                    <a:pt x="494" y="190"/>
                  </a:lnTo>
                  <a:lnTo>
                    <a:pt x="490" y="166"/>
                  </a:lnTo>
                  <a:lnTo>
                    <a:pt x="484" y="144"/>
                  </a:lnTo>
                  <a:lnTo>
                    <a:pt x="476" y="122"/>
                  </a:lnTo>
                  <a:lnTo>
                    <a:pt x="466" y="102"/>
                  </a:lnTo>
                  <a:lnTo>
                    <a:pt x="452" y="84"/>
                  </a:lnTo>
                  <a:lnTo>
                    <a:pt x="438" y="68"/>
                  </a:lnTo>
                  <a:lnTo>
                    <a:pt x="422" y="54"/>
                  </a:lnTo>
                  <a:lnTo>
                    <a:pt x="404" y="42"/>
                  </a:lnTo>
                  <a:lnTo>
                    <a:pt x="384" y="30"/>
                  </a:lnTo>
                  <a:lnTo>
                    <a:pt x="364" y="20"/>
                  </a:lnTo>
                  <a:lnTo>
                    <a:pt x="340" y="14"/>
                  </a:lnTo>
                  <a:lnTo>
                    <a:pt x="316" y="8"/>
                  </a:lnTo>
                  <a:lnTo>
                    <a:pt x="290" y="2"/>
                  </a:lnTo>
                  <a:lnTo>
                    <a:pt x="264" y="0"/>
                  </a:lnTo>
                  <a:lnTo>
                    <a:pt x="236" y="0"/>
                  </a:lnTo>
                  <a:lnTo>
                    <a:pt x="236" y="0"/>
                  </a:lnTo>
                  <a:lnTo>
                    <a:pt x="208" y="0"/>
                  </a:lnTo>
                  <a:lnTo>
                    <a:pt x="178" y="2"/>
                  </a:lnTo>
                  <a:lnTo>
                    <a:pt x="150" y="8"/>
                  </a:lnTo>
                  <a:lnTo>
                    <a:pt x="124" y="14"/>
                  </a:lnTo>
                  <a:lnTo>
                    <a:pt x="98" y="20"/>
                  </a:lnTo>
                  <a:lnTo>
                    <a:pt x="72" y="30"/>
                  </a:lnTo>
                  <a:lnTo>
                    <a:pt x="50" y="40"/>
                  </a:lnTo>
                  <a:lnTo>
                    <a:pt x="30" y="5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78" y="174"/>
                  </a:lnTo>
                  <a:lnTo>
                    <a:pt x="98" y="164"/>
                  </a:lnTo>
                  <a:lnTo>
                    <a:pt x="118" y="156"/>
                  </a:lnTo>
                  <a:lnTo>
                    <a:pt x="138" y="150"/>
                  </a:lnTo>
                  <a:lnTo>
                    <a:pt x="160" y="144"/>
                  </a:lnTo>
                  <a:lnTo>
                    <a:pt x="184" y="140"/>
                  </a:lnTo>
                  <a:lnTo>
                    <a:pt x="206" y="138"/>
                  </a:lnTo>
                  <a:lnTo>
                    <a:pt x="228" y="136"/>
                  </a:lnTo>
                  <a:lnTo>
                    <a:pt x="228" y="136"/>
                  </a:lnTo>
                  <a:lnTo>
                    <a:pt x="252" y="138"/>
                  </a:lnTo>
                  <a:lnTo>
                    <a:pt x="274" y="142"/>
                  </a:lnTo>
                  <a:lnTo>
                    <a:pt x="292" y="148"/>
                  </a:lnTo>
                  <a:lnTo>
                    <a:pt x="306" y="158"/>
                  </a:lnTo>
                  <a:lnTo>
                    <a:pt x="316" y="168"/>
                  </a:lnTo>
                  <a:lnTo>
                    <a:pt x="324" y="180"/>
                  </a:lnTo>
                  <a:lnTo>
                    <a:pt x="328" y="194"/>
                  </a:lnTo>
                  <a:lnTo>
                    <a:pt x="330" y="210"/>
                  </a:lnTo>
                  <a:lnTo>
                    <a:pt x="330" y="236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182" y="250"/>
                  </a:lnTo>
                  <a:lnTo>
                    <a:pt x="162" y="254"/>
                  </a:lnTo>
                  <a:lnTo>
                    <a:pt x="142" y="260"/>
                  </a:lnTo>
                  <a:lnTo>
                    <a:pt x="124" y="266"/>
                  </a:lnTo>
                  <a:lnTo>
                    <a:pt x="106" y="276"/>
                  </a:lnTo>
                  <a:lnTo>
                    <a:pt x="88" y="284"/>
                  </a:lnTo>
                  <a:lnTo>
                    <a:pt x="74" y="296"/>
                  </a:lnTo>
                  <a:lnTo>
                    <a:pt x="60" y="308"/>
                  </a:lnTo>
                  <a:lnTo>
                    <a:pt x="46" y="320"/>
                  </a:lnTo>
                  <a:lnTo>
                    <a:pt x="34" y="334"/>
                  </a:lnTo>
                  <a:lnTo>
                    <a:pt x="24" y="350"/>
                  </a:lnTo>
                  <a:lnTo>
                    <a:pt x="16" y="366"/>
                  </a:lnTo>
                  <a:lnTo>
                    <a:pt x="10" y="384"/>
                  </a:lnTo>
                  <a:lnTo>
                    <a:pt x="4" y="402"/>
                  </a:lnTo>
                  <a:lnTo>
                    <a:pt x="2" y="422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2" y="464"/>
                  </a:lnTo>
                  <a:lnTo>
                    <a:pt x="4" y="484"/>
                  </a:lnTo>
                  <a:lnTo>
                    <a:pt x="10" y="504"/>
                  </a:lnTo>
                  <a:lnTo>
                    <a:pt x="16" y="522"/>
                  </a:lnTo>
                  <a:lnTo>
                    <a:pt x="24" y="538"/>
                  </a:lnTo>
                  <a:lnTo>
                    <a:pt x="34" y="554"/>
                  </a:lnTo>
                  <a:lnTo>
                    <a:pt x="46" y="570"/>
                  </a:lnTo>
                  <a:lnTo>
                    <a:pt x="58" y="582"/>
                  </a:lnTo>
                  <a:lnTo>
                    <a:pt x="72" y="594"/>
                  </a:lnTo>
                  <a:lnTo>
                    <a:pt x="88" y="606"/>
                  </a:lnTo>
                  <a:lnTo>
                    <a:pt x="104" y="614"/>
                  </a:lnTo>
                  <a:lnTo>
                    <a:pt x="120" y="622"/>
                  </a:lnTo>
                  <a:lnTo>
                    <a:pt x="138" y="628"/>
                  </a:lnTo>
                  <a:lnTo>
                    <a:pt x="158" y="634"/>
                  </a:lnTo>
                  <a:lnTo>
                    <a:pt x="178" y="636"/>
                  </a:lnTo>
                  <a:lnTo>
                    <a:pt x="198" y="636"/>
                  </a:lnTo>
                  <a:lnTo>
                    <a:pt x="198" y="636"/>
                  </a:lnTo>
                  <a:lnTo>
                    <a:pt x="224" y="636"/>
                  </a:lnTo>
                  <a:lnTo>
                    <a:pt x="250" y="632"/>
                  </a:lnTo>
                  <a:lnTo>
                    <a:pt x="272" y="626"/>
                  </a:lnTo>
                  <a:lnTo>
                    <a:pt x="294" y="618"/>
                  </a:lnTo>
                  <a:lnTo>
                    <a:pt x="314" y="606"/>
                  </a:lnTo>
                  <a:lnTo>
                    <a:pt x="330" y="592"/>
                  </a:lnTo>
                  <a:lnTo>
                    <a:pt x="344" y="576"/>
                  </a:lnTo>
                  <a:lnTo>
                    <a:pt x="356" y="556"/>
                  </a:lnTo>
                  <a:lnTo>
                    <a:pt x="356" y="556"/>
                  </a:lnTo>
                  <a:lnTo>
                    <a:pt x="362" y="574"/>
                  </a:lnTo>
                  <a:lnTo>
                    <a:pt x="372" y="588"/>
                  </a:lnTo>
                  <a:lnTo>
                    <a:pt x="382" y="602"/>
                  </a:lnTo>
                  <a:lnTo>
                    <a:pt x="394" y="612"/>
                  </a:lnTo>
                  <a:lnTo>
                    <a:pt x="408" y="622"/>
                  </a:lnTo>
                  <a:lnTo>
                    <a:pt x="422" y="630"/>
                  </a:lnTo>
                  <a:lnTo>
                    <a:pt x="436" y="636"/>
                  </a:lnTo>
                  <a:lnTo>
                    <a:pt x="450" y="642"/>
                  </a:lnTo>
                  <a:lnTo>
                    <a:pt x="566" y="5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"/>
            <p:cNvSpPr>
              <a:spLocks/>
            </p:cNvSpPr>
            <p:nvPr userDrawn="1"/>
          </p:nvSpPr>
          <p:spPr bwMode="auto">
            <a:xfrm>
              <a:off x="11316770" y="646923"/>
              <a:ext cx="79146" cy="71784"/>
            </a:xfrm>
            <a:custGeom>
              <a:avLst/>
              <a:gdLst>
                <a:gd name="T0" fmla="*/ 172 w 172"/>
                <a:gd name="T1" fmla="*/ 52 h 156"/>
                <a:gd name="T2" fmla="*/ 172 w 172"/>
                <a:gd name="T3" fmla="*/ 52 h 156"/>
                <a:gd name="T4" fmla="*/ 170 w 172"/>
                <a:gd name="T5" fmla="*/ 74 h 156"/>
                <a:gd name="T6" fmla="*/ 164 w 172"/>
                <a:gd name="T7" fmla="*/ 94 h 156"/>
                <a:gd name="T8" fmla="*/ 154 w 172"/>
                <a:gd name="T9" fmla="*/ 112 h 156"/>
                <a:gd name="T10" fmla="*/ 142 w 172"/>
                <a:gd name="T11" fmla="*/ 128 h 156"/>
                <a:gd name="T12" fmla="*/ 126 w 172"/>
                <a:gd name="T13" fmla="*/ 140 h 156"/>
                <a:gd name="T14" fmla="*/ 110 w 172"/>
                <a:gd name="T15" fmla="*/ 148 h 156"/>
                <a:gd name="T16" fmla="*/ 90 w 172"/>
                <a:gd name="T17" fmla="*/ 154 h 156"/>
                <a:gd name="T18" fmla="*/ 70 w 172"/>
                <a:gd name="T19" fmla="*/ 156 h 156"/>
                <a:gd name="T20" fmla="*/ 70 w 172"/>
                <a:gd name="T21" fmla="*/ 156 h 156"/>
                <a:gd name="T22" fmla="*/ 54 w 172"/>
                <a:gd name="T23" fmla="*/ 154 h 156"/>
                <a:gd name="T24" fmla="*/ 42 w 172"/>
                <a:gd name="T25" fmla="*/ 150 h 156"/>
                <a:gd name="T26" fmla="*/ 30 w 172"/>
                <a:gd name="T27" fmla="*/ 144 h 156"/>
                <a:gd name="T28" fmla="*/ 20 w 172"/>
                <a:gd name="T29" fmla="*/ 136 h 156"/>
                <a:gd name="T30" fmla="*/ 10 w 172"/>
                <a:gd name="T31" fmla="*/ 126 h 156"/>
                <a:gd name="T32" fmla="*/ 6 w 172"/>
                <a:gd name="T33" fmla="*/ 116 h 156"/>
                <a:gd name="T34" fmla="*/ 2 w 172"/>
                <a:gd name="T35" fmla="*/ 104 h 156"/>
                <a:gd name="T36" fmla="*/ 0 w 172"/>
                <a:gd name="T37" fmla="*/ 90 h 156"/>
                <a:gd name="T38" fmla="*/ 0 w 172"/>
                <a:gd name="T39" fmla="*/ 90 h 156"/>
                <a:gd name="T40" fmla="*/ 2 w 172"/>
                <a:gd name="T41" fmla="*/ 76 h 156"/>
                <a:gd name="T42" fmla="*/ 4 w 172"/>
                <a:gd name="T43" fmla="*/ 62 h 156"/>
                <a:gd name="T44" fmla="*/ 12 w 172"/>
                <a:gd name="T45" fmla="*/ 48 h 156"/>
                <a:gd name="T46" fmla="*/ 20 w 172"/>
                <a:gd name="T47" fmla="*/ 36 h 156"/>
                <a:gd name="T48" fmla="*/ 32 w 172"/>
                <a:gd name="T49" fmla="*/ 26 h 156"/>
                <a:gd name="T50" fmla="*/ 46 w 172"/>
                <a:gd name="T51" fmla="*/ 16 h 156"/>
                <a:gd name="T52" fmla="*/ 64 w 172"/>
                <a:gd name="T53" fmla="*/ 10 h 156"/>
                <a:gd name="T54" fmla="*/ 84 w 172"/>
                <a:gd name="T55" fmla="*/ 8 h 156"/>
                <a:gd name="T56" fmla="*/ 172 w 172"/>
                <a:gd name="T57" fmla="*/ 0 h 156"/>
                <a:gd name="T58" fmla="*/ 172 w 172"/>
                <a:gd name="T59" fmla="*/ 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2" h="156">
                  <a:moveTo>
                    <a:pt x="172" y="52"/>
                  </a:moveTo>
                  <a:lnTo>
                    <a:pt x="172" y="52"/>
                  </a:lnTo>
                  <a:lnTo>
                    <a:pt x="170" y="74"/>
                  </a:lnTo>
                  <a:lnTo>
                    <a:pt x="164" y="94"/>
                  </a:lnTo>
                  <a:lnTo>
                    <a:pt x="154" y="112"/>
                  </a:lnTo>
                  <a:lnTo>
                    <a:pt x="142" y="128"/>
                  </a:lnTo>
                  <a:lnTo>
                    <a:pt x="126" y="140"/>
                  </a:lnTo>
                  <a:lnTo>
                    <a:pt x="110" y="148"/>
                  </a:lnTo>
                  <a:lnTo>
                    <a:pt x="90" y="154"/>
                  </a:lnTo>
                  <a:lnTo>
                    <a:pt x="70" y="156"/>
                  </a:lnTo>
                  <a:lnTo>
                    <a:pt x="70" y="156"/>
                  </a:lnTo>
                  <a:lnTo>
                    <a:pt x="54" y="154"/>
                  </a:lnTo>
                  <a:lnTo>
                    <a:pt x="42" y="150"/>
                  </a:lnTo>
                  <a:lnTo>
                    <a:pt x="30" y="144"/>
                  </a:lnTo>
                  <a:lnTo>
                    <a:pt x="20" y="136"/>
                  </a:lnTo>
                  <a:lnTo>
                    <a:pt x="10" y="126"/>
                  </a:lnTo>
                  <a:lnTo>
                    <a:pt x="6" y="116"/>
                  </a:lnTo>
                  <a:lnTo>
                    <a:pt x="2" y="104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2" y="76"/>
                  </a:lnTo>
                  <a:lnTo>
                    <a:pt x="4" y="62"/>
                  </a:lnTo>
                  <a:lnTo>
                    <a:pt x="12" y="48"/>
                  </a:lnTo>
                  <a:lnTo>
                    <a:pt x="20" y="36"/>
                  </a:lnTo>
                  <a:lnTo>
                    <a:pt x="32" y="26"/>
                  </a:lnTo>
                  <a:lnTo>
                    <a:pt x="46" y="16"/>
                  </a:lnTo>
                  <a:lnTo>
                    <a:pt x="64" y="10"/>
                  </a:lnTo>
                  <a:lnTo>
                    <a:pt x="84" y="8"/>
                  </a:lnTo>
                  <a:lnTo>
                    <a:pt x="172" y="0"/>
                  </a:lnTo>
                  <a:lnTo>
                    <a:pt x="172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"/>
            <p:cNvSpPr>
              <a:spLocks/>
            </p:cNvSpPr>
            <p:nvPr userDrawn="1"/>
          </p:nvSpPr>
          <p:spPr bwMode="auto">
            <a:xfrm>
              <a:off x="11538563" y="683735"/>
              <a:ext cx="100313" cy="101233"/>
            </a:xfrm>
            <a:custGeom>
              <a:avLst/>
              <a:gdLst>
                <a:gd name="T0" fmla="*/ 134 w 218"/>
                <a:gd name="T1" fmla="*/ 194 h 220"/>
                <a:gd name="T2" fmla="*/ 218 w 218"/>
                <a:gd name="T3" fmla="*/ 110 h 220"/>
                <a:gd name="T4" fmla="*/ 108 w 218"/>
                <a:gd name="T5" fmla="*/ 0 h 220"/>
                <a:gd name="T6" fmla="*/ 0 w 218"/>
                <a:gd name="T7" fmla="*/ 110 h 220"/>
                <a:gd name="T8" fmla="*/ 108 w 218"/>
                <a:gd name="T9" fmla="*/ 220 h 220"/>
                <a:gd name="T10" fmla="*/ 134 w 218"/>
                <a:gd name="T11" fmla="*/ 1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220">
                  <a:moveTo>
                    <a:pt x="134" y="194"/>
                  </a:moveTo>
                  <a:lnTo>
                    <a:pt x="218" y="110"/>
                  </a:lnTo>
                  <a:lnTo>
                    <a:pt x="108" y="0"/>
                  </a:lnTo>
                  <a:lnTo>
                    <a:pt x="0" y="110"/>
                  </a:lnTo>
                  <a:lnTo>
                    <a:pt x="108" y="220"/>
                  </a:lnTo>
                  <a:lnTo>
                    <a:pt x="134" y="1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"/>
            <p:cNvSpPr>
              <a:spLocks/>
            </p:cNvSpPr>
            <p:nvPr userDrawn="1"/>
          </p:nvSpPr>
          <p:spPr bwMode="auto">
            <a:xfrm>
              <a:off x="10777472" y="356107"/>
              <a:ext cx="101233" cy="100313"/>
            </a:xfrm>
            <a:custGeom>
              <a:avLst/>
              <a:gdLst>
                <a:gd name="T0" fmla="*/ 220 w 220"/>
                <a:gd name="T1" fmla="*/ 110 h 218"/>
                <a:gd name="T2" fmla="*/ 110 w 220"/>
                <a:gd name="T3" fmla="*/ 0 h 218"/>
                <a:gd name="T4" fmla="*/ 0 w 220"/>
                <a:gd name="T5" fmla="*/ 110 h 218"/>
                <a:gd name="T6" fmla="*/ 110 w 220"/>
                <a:gd name="T7" fmla="*/ 218 h 218"/>
                <a:gd name="T8" fmla="*/ 136 w 220"/>
                <a:gd name="T9" fmla="*/ 194 h 218"/>
                <a:gd name="T10" fmla="*/ 220 w 220"/>
                <a:gd name="T11" fmla="*/ 1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18">
                  <a:moveTo>
                    <a:pt x="220" y="110"/>
                  </a:moveTo>
                  <a:lnTo>
                    <a:pt x="110" y="0"/>
                  </a:lnTo>
                  <a:lnTo>
                    <a:pt x="0" y="110"/>
                  </a:lnTo>
                  <a:lnTo>
                    <a:pt x="110" y="218"/>
                  </a:lnTo>
                  <a:lnTo>
                    <a:pt x="136" y="194"/>
                  </a:lnTo>
                  <a:lnTo>
                    <a:pt x="220" y="1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0965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26" Type="http://schemas.openxmlformats.org/officeDocument/2006/relationships/slideLayout" Target="../slideLayouts/slideLayout41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40.xml"/><Relationship Id="rId33" Type="http://schemas.openxmlformats.org/officeDocument/2006/relationships/image" Target="../media/image3.png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29" Type="http://schemas.openxmlformats.org/officeDocument/2006/relationships/slideLayout" Target="../slideLayouts/slideLayout44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slideLayout" Target="../slideLayouts/slideLayout39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31" Type="http://schemas.openxmlformats.org/officeDocument/2006/relationships/slideLayout" Target="../slideLayouts/slideLayout46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88825" cy="1143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17707"/>
            <a:ext cx="10058400" cy="1022194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485900"/>
            <a:ext cx="11268074" cy="49149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/>
              <a:t>Copyright © 2018 JDA Software Group,</a:t>
            </a:r>
            <a:r>
              <a:rPr lang="en-US" sz="800" baseline="0" dirty="0"/>
              <a:t> Inc. Confidential</a:t>
            </a:r>
            <a:endParaRPr lang="en-US" sz="800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0800893" y="334940"/>
            <a:ext cx="904658" cy="577030"/>
            <a:chOff x="10734218" y="334940"/>
            <a:chExt cx="904658" cy="577030"/>
          </a:xfrm>
        </p:grpSpPr>
        <p:sp>
          <p:nvSpPr>
            <p:cNvPr id="10" name="Freeform 5"/>
            <p:cNvSpPr>
              <a:spLocks noEditPoints="1"/>
            </p:cNvSpPr>
            <p:nvPr userDrawn="1"/>
          </p:nvSpPr>
          <p:spPr bwMode="auto">
            <a:xfrm>
              <a:off x="10734218" y="334940"/>
              <a:ext cx="904658" cy="577030"/>
            </a:xfrm>
            <a:custGeom>
              <a:avLst/>
              <a:gdLst>
                <a:gd name="T0" fmla="*/ 52 w 1966"/>
                <a:gd name="T1" fmla="*/ 1130 h 1254"/>
                <a:gd name="T2" fmla="*/ 106 w 1966"/>
                <a:gd name="T3" fmla="*/ 1070 h 1254"/>
                <a:gd name="T4" fmla="*/ 124 w 1966"/>
                <a:gd name="T5" fmla="*/ 994 h 1254"/>
                <a:gd name="T6" fmla="*/ 298 w 1966"/>
                <a:gd name="T7" fmla="*/ 986 h 1254"/>
                <a:gd name="T8" fmla="*/ 272 w 1966"/>
                <a:gd name="T9" fmla="*/ 1106 h 1254"/>
                <a:gd name="T10" fmla="*/ 208 w 1966"/>
                <a:gd name="T11" fmla="*/ 1194 h 1254"/>
                <a:gd name="T12" fmla="*/ 122 w 1966"/>
                <a:gd name="T13" fmla="*/ 1248 h 1254"/>
                <a:gd name="T14" fmla="*/ 848 w 1966"/>
                <a:gd name="T15" fmla="*/ 370 h 1254"/>
                <a:gd name="T16" fmla="*/ 786 w 1966"/>
                <a:gd name="T17" fmla="*/ 340 h 1254"/>
                <a:gd name="T18" fmla="*/ 694 w 1966"/>
                <a:gd name="T19" fmla="*/ 326 h 1254"/>
                <a:gd name="T20" fmla="*/ 548 w 1966"/>
                <a:gd name="T21" fmla="*/ 362 h 1254"/>
                <a:gd name="T22" fmla="*/ 440 w 1966"/>
                <a:gd name="T23" fmla="*/ 460 h 1254"/>
                <a:gd name="T24" fmla="*/ 390 w 1966"/>
                <a:gd name="T25" fmla="*/ 610 h 1254"/>
                <a:gd name="T26" fmla="*/ 402 w 1966"/>
                <a:gd name="T27" fmla="*/ 750 h 1254"/>
                <a:gd name="T28" fmla="*/ 480 w 1966"/>
                <a:gd name="T29" fmla="*/ 880 h 1254"/>
                <a:gd name="T30" fmla="*/ 598 w 1966"/>
                <a:gd name="T31" fmla="*/ 950 h 1254"/>
                <a:gd name="T32" fmla="*/ 710 w 1966"/>
                <a:gd name="T33" fmla="*/ 960 h 1254"/>
                <a:gd name="T34" fmla="*/ 832 w 1966"/>
                <a:gd name="T35" fmla="*/ 910 h 1254"/>
                <a:gd name="T36" fmla="*/ 1016 w 1966"/>
                <a:gd name="T37" fmla="*/ 944 h 1254"/>
                <a:gd name="T38" fmla="*/ 816 w 1966"/>
                <a:gd name="T39" fmla="*/ 788 h 1254"/>
                <a:gd name="T40" fmla="*/ 720 w 1966"/>
                <a:gd name="T41" fmla="*/ 820 h 1254"/>
                <a:gd name="T42" fmla="*/ 656 w 1966"/>
                <a:gd name="T43" fmla="*/ 806 h 1254"/>
                <a:gd name="T44" fmla="*/ 594 w 1966"/>
                <a:gd name="T45" fmla="*/ 758 h 1254"/>
                <a:gd name="T46" fmla="*/ 562 w 1966"/>
                <a:gd name="T47" fmla="*/ 684 h 1254"/>
                <a:gd name="T48" fmla="*/ 562 w 1966"/>
                <a:gd name="T49" fmla="*/ 612 h 1254"/>
                <a:gd name="T50" fmla="*/ 594 w 1966"/>
                <a:gd name="T51" fmla="*/ 538 h 1254"/>
                <a:gd name="T52" fmla="*/ 656 w 1966"/>
                <a:gd name="T53" fmla="*/ 490 h 1254"/>
                <a:gd name="T54" fmla="*/ 720 w 1966"/>
                <a:gd name="T55" fmla="*/ 476 h 1254"/>
                <a:gd name="T56" fmla="*/ 818 w 1966"/>
                <a:gd name="T57" fmla="*/ 504 h 1254"/>
                <a:gd name="T58" fmla="*/ 1674 w 1966"/>
                <a:gd name="T59" fmla="*/ 868 h 1254"/>
                <a:gd name="T60" fmla="*/ 1622 w 1966"/>
                <a:gd name="T61" fmla="*/ 832 h 1254"/>
                <a:gd name="T62" fmla="*/ 1602 w 1966"/>
                <a:gd name="T63" fmla="*/ 542 h 1254"/>
                <a:gd name="T64" fmla="*/ 1584 w 1966"/>
                <a:gd name="T65" fmla="*/ 448 h 1254"/>
                <a:gd name="T66" fmla="*/ 1512 w 1966"/>
                <a:gd name="T67" fmla="*/ 368 h 1254"/>
                <a:gd name="T68" fmla="*/ 1398 w 1966"/>
                <a:gd name="T69" fmla="*/ 328 h 1254"/>
                <a:gd name="T70" fmla="*/ 1286 w 1966"/>
                <a:gd name="T71" fmla="*/ 328 h 1254"/>
                <a:gd name="T72" fmla="*/ 1158 w 1966"/>
                <a:gd name="T73" fmla="*/ 366 h 1254"/>
                <a:gd name="T74" fmla="*/ 1206 w 1966"/>
                <a:gd name="T75" fmla="*/ 490 h 1254"/>
                <a:gd name="T76" fmla="*/ 1314 w 1966"/>
                <a:gd name="T77" fmla="*/ 464 h 1254"/>
                <a:gd name="T78" fmla="*/ 1400 w 1966"/>
                <a:gd name="T79" fmla="*/ 474 h 1254"/>
                <a:gd name="T80" fmla="*/ 1438 w 1966"/>
                <a:gd name="T81" fmla="*/ 536 h 1254"/>
                <a:gd name="T82" fmla="*/ 1270 w 1966"/>
                <a:gd name="T83" fmla="*/ 580 h 1254"/>
                <a:gd name="T84" fmla="*/ 1182 w 1966"/>
                <a:gd name="T85" fmla="*/ 622 h 1254"/>
                <a:gd name="T86" fmla="*/ 1124 w 1966"/>
                <a:gd name="T87" fmla="*/ 692 h 1254"/>
                <a:gd name="T88" fmla="*/ 1108 w 1966"/>
                <a:gd name="T89" fmla="*/ 768 h 1254"/>
                <a:gd name="T90" fmla="*/ 1132 w 1966"/>
                <a:gd name="T91" fmla="*/ 864 h 1254"/>
                <a:gd name="T92" fmla="*/ 1196 w 1966"/>
                <a:gd name="T93" fmla="*/ 932 h 1254"/>
                <a:gd name="T94" fmla="*/ 1286 w 1966"/>
                <a:gd name="T95" fmla="*/ 962 h 1254"/>
                <a:gd name="T96" fmla="*/ 1380 w 1966"/>
                <a:gd name="T97" fmla="*/ 952 h 1254"/>
                <a:gd name="T98" fmla="*/ 1464 w 1966"/>
                <a:gd name="T99" fmla="*/ 882 h 1254"/>
                <a:gd name="T100" fmla="*/ 1502 w 1966"/>
                <a:gd name="T101" fmla="*/ 938 h 1254"/>
                <a:gd name="T102" fmla="*/ 1674 w 1966"/>
                <a:gd name="T103" fmla="*/ 868 h 1254"/>
                <a:gd name="T104" fmla="*/ 1420 w 1966"/>
                <a:gd name="T105" fmla="*/ 790 h 1254"/>
                <a:gd name="T106" fmla="*/ 1336 w 1966"/>
                <a:gd name="T107" fmla="*/ 834 h 1254"/>
                <a:gd name="T108" fmla="*/ 1286 w 1966"/>
                <a:gd name="T109" fmla="*/ 814 h 1254"/>
                <a:gd name="T110" fmla="*/ 1266 w 1966"/>
                <a:gd name="T111" fmla="*/ 768 h 1254"/>
                <a:gd name="T112" fmla="*/ 1298 w 1966"/>
                <a:gd name="T113" fmla="*/ 704 h 1254"/>
                <a:gd name="T114" fmla="*/ 1438 w 1966"/>
                <a:gd name="T115" fmla="*/ 730 h 1254"/>
                <a:gd name="T116" fmla="*/ 1856 w 1966"/>
                <a:gd name="T117" fmla="*/ 978 h 1254"/>
                <a:gd name="T118" fmla="*/ 204 w 1966"/>
                <a:gd name="T119" fmla="*/ 26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66" h="1254">
                  <a:moveTo>
                    <a:pt x="104" y="1254"/>
                  </a:moveTo>
                  <a:lnTo>
                    <a:pt x="0" y="1152"/>
                  </a:lnTo>
                  <a:lnTo>
                    <a:pt x="0" y="1152"/>
                  </a:lnTo>
                  <a:lnTo>
                    <a:pt x="28" y="1142"/>
                  </a:lnTo>
                  <a:lnTo>
                    <a:pt x="52" y="1130"/>
                  </a:lnTo>
                  <a:lnTo>
                    <a:pt x="74" y="1114"/>
                  </a:lnTo>
                  <a:lnTo>
                    <a:pt x="82" y="1104"/>
                  </a:lnTo>
                  <a:lnTo>
                    <a:pt x="92" y="1094"/>
                  </a:lnTo>
                  <a:lnTo>
                    <a:pt x="98" y="1084"/>
                  </a:lnTo>
                  <a:lnTo>
                    <a:pt x="106" y="1070"/>
                  </a:lnTo>
                  <a:lnTo>
                    <a:pt x="112" y="1058"/>
                  </a:lnTo>
                  <a:lnTo>
                    <a:pt x="116" y="1044"/>
                  </a:lnTo>
                  <a:lnTo>
                    <a:pt x="120" y="1028"/>
                  </a:lnTo>
                  <a:lnTo>
                    <a:pt x="124" y="1012"/>
                  </a:lnTo>
                  <a:lnTo>
                    <a:pt x="124" y="994"/>
                  </a:lnTo>
                  <a:lnTo>
                    <a:pt x="126" y="976"/>
                  </a:lnTo>
                  <a:lnTo>
                    <a:pt x="126" y="344"/>
                  </a:lnTo>
                  <a:lnTo>
                    <a:pt x="298" y="344"/>
                  </a:lnTo>
                  <a:lnTo>
                    <a:pt x="298" y="986"/>
                  </a:lnTo>
                  <a:lnTo>
                    <a:pt x="298" y="986"/>
                  </a:lnTo>
                  <a:lnTo>
                    <a:pt x="296" y="1012"/>
                  </a:lnTo>
                  <a:lnTo>
                    <a:pt x="292" y="1036"/>
                  </a:lnTo>
                  <a:lnTo>
                    <a:pt x="288" y="1060"/>
                  </a:lnTo>
                  <a:lnTo>
                    <a:pt x="280" y="1084"/>
                  </a:lnTo>
                  <a:lnTo>
                    <a:pt x="272" y="1106"/>
                  </a:lnTo>
                  <a:lnTo>
                    <a:pt x="262" y="1126"/>
                  </a:lnTo>
                  <a:lnTo>
                    <a:pt x="250" y="1144"/>
                  </a:lnTo>
                  <a:lnTo>
                    <a:pt x="238" y="1162"/>
                  </a:lnTo>
                  <a:lnTo>
                    <a:pt x="224" y="1178"/>
                  </a:lnTo>
                  <a:lnTo>
                    <a:pt x="208" y="1194"/>
                  </a:lnTo>
                  <a:lnTo>
                    <a:pt x="192" y="1208"/>
                  </a:lnTo>
                  <a:lnTo>
                    <a:pt x="176" y="1220"/>
                  </a:lnTo>
                  <a:lnTo>
                    <a:pt x="158" y="1230"/>
                  </a:lnTo>
                  <a:lnTo>
                    <a:pt x="140" y="1240"/>
                  </a:lnTo>
                  <a:lnTo>
                    <a:pt x="122" y="1248"/>
                  </a:lnTo>
                  <a:lnTo>
                    <a:pt x="104" y="1254"/>
                  </a:lnTo>
                  <a:close/>
                  <a:moveTo>
                    <a:pt x="1016" y="944"/>
                  </a:moveTo>
                  <a:lnTo>
                    <a:pt x="1016" y="0"/>
                  </a:lnTo>
                  <a:lnTo>
                    <a:pt x="848" y="0"/>
                  </a:lnTo>
                  <a:lnTo>
                    <a:pt x="848" y="370"/>
                  </a:lnTo>
                  <a:lnTo>
                    <a:pt x="848" y="370"/>
                  </a:lnTo>
                  <a:lnTo>
                    <a:pt x="838" y="362"/>
                  </a:lnTo>
                  <a:lnTo>
                    <a:pt x="824" y="354"/>
                  </a:lnTo>
                  <a:lnTo>
                    <a:pt x="806" y="348"/>
                  </a:lnTo>
                  <a:lnTo>
                    <a:pt x="786" y="340"/>
                  </a:lnTo>
                  <a:lnTo>
                    <a:pt x="764" y="334"/>
                  </a:lnTo>
                  <a:lnTo>
                    <a:pt x="742" y="330"/>
                  </a:lnTo>
                  <a:lnTo>
                    <a:pt x="718" y="328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62" y="328"/>
                  </a:lnTo>
                  <a:lnTo>
                    <a:pt x="632" y="332"/>
                  </a:lnTo>
                  <a:lnTo>
                    <a:pt x="602" y="340"/>
                  </a:lnTo>
                  <a:lnTo>
                    <a:pt x="574" y="350"/>
                  </a:lnTo>
                  <a:lnTo>
                    <a:pt x="548" y="362"/>
                  </a:lnTo>
                  <a:lnTo>
                    <a:pt x="522" y="376"/>
                  </a:lnTo>
                  <a:lnTo>
                    <a:pt x="498" y="394"/>
                  </a:lnTo>
                  <a:lnTo>
                    <a:pt x="478" y="414"/>
                  </a:lnTo>
                  <a:lnTo>
                    <a:pt x="458" y="436"/>
                  </a:lnTo>
                  <a:lnTo>
                    <a:pt x="440" y="460"/>
                  </a:lnTo>
                  <a:lnTo>
                    <a:pt x="424" y="486"/>
                  </a:lnTo>
                  <a:lnTo>
                    <a:pt x="412" y="514"/>
                  </a:lnTo>
                  <a:lnTo>
                    <a:pt x="402" y="544"/>
                  </a:lnTo>
                  <a:lnTo>
                    <a:pt x="394" y="576"/>
                  </a:lnTo>
                  <a:lnTo>
                    <a:pt x="390" y="610"/>
                  </a:lnTo>
                  <a:lnTo>
                    <a:pt x="388" y="644"/>
                  </a:lnTo>
                  <a:lnTo>
                    <a:pt x="388" y="644"/>
                  </a:lnTo>
                  <a:lnTo>
                    <a:pt x="390" y="682"/>
                  </a:lnTo>
                  <a:lnTo>
                    <a:pt x="394" y="718"/>
                  </a:lnTo>
                  <a:lnTo>
                    <a:pt x="402" y="750"/>
                  </a:lnTo>
                  <a:lnTo>
                    <a:pt x="414" y="782"/>
                  </a:lnTo>
                  <a:lnTo>
                    <a:pt x="426" y="810"/>
                  </a:lnTo>
                  <a:lnTo>
                    <a:pt x="442" y="836"/>
                  </a:lnTo>
                  <a:lnTo>
                    <a:pt x="460" y="860"/>
                  </a:lnTo>
                  <a:lnTo>
                    <a:pt x="480" y="880"/>
                  </a:lnTo>
                  <a:lnTo>
                    <a:pt x="500" y="898"/>
                  </a:lnTo>
                  <a:lnTo>
                    <a:pt x="524" y="916"/>
                  </a:lnTo>
                  <a:lnTo>
                    <a:pt x="548" y="930"/>
                  </a:lnTo>
                  <a:lnTo>
                    <a:pt x="572" y="940"/>
                  </a:lnTo>
                  <a:lnTo>
                    <a:pt x="598" y="950"/>
                  </a:lnTo>
                  <a:lnTo>
                    <a:pt x="624" y="956"/>
                  </a:lnTo>
                  <a:lnTo>
                    <a:pt x="652" y="960"/>
                  </a:lnTo>
                  <a:lnTo>
                    <a:pt x="678" y="960"/>
                  </a:lnTo>
                  <a:lnTo>
                    <a:pt x="678" y="960"/>
                  </a:lnTo>
                  <a:lnTo>
                    <a:pt x="710" y="960"/>
                  </a:lnTo>
                  <a:lnTo>
                    <a:pt x="740" y="954"/>
                  </a:lnTo>
                  <a:lnTo>
                    <a:pt x="766" y="948"/>
                  </a:lnTo>
                  <a:lnTo>
                    <a:pt x="792" y="936"/>
                  </a:lnTo>
                  <a:lnTo>
                    <a:pt x="814" y="924"/>
                  </a:lnTo>
                  <a:lnTo>
                    <a:pt x="832" y="910"/>
                  </a:lnTo>
                  <a:lnTo>
                    <a:pt x="850" y="892"/>
                  </a:lnTo>
                  <a:lnTo>
                    <a:pt x="862" y="872"/>
                  </a:lnTo>
                  <a:lnTo>
                    <a:pt x="864" y="872"/>
                  </a:lnTo>
                  <a:lnTo>
                    <a:pt x="864" y="944"/>
                  </a:lnTo>
                  <a:lnTo>
                    <a:pt x="1016" y="944"/>
                  </a:lnTo>
                  <a:close/>
                  <a:moveTo>
                    <a:pt x="848" y="752"/>
                  </a:moveTo>
                  <a:lnTo>
                    <a:pt x="848" y="752"/>
                  </a:lnTo>
                  <a:lnTo>
                    <a:pt x="840" y="764"/>
                  </a:lnTo>
                  <a:lnTo>
                    <a:pt x="828" y="776"/>
                  </a:lnTo>
                  <a:lnTo>
                    <a:pt x="816" y="788"/>
                  </a:lnTo>
                  <a:lnTo>
                    <a:pt x="800" y="798"/>
                  </a:lnTo>
                  <a:lnTo>
                    <a:pt x="784" y="806"/>
                  </a:lnTo>
                  <a:lnTo>
                    <a:pt x="764" y="814"/>
                  </a:lnTo>
                  <a:lnTo>
                    <a:pt x="744" y="818"/>
                  </a:lnTo>
                  <a:lnTo>
                    <a:pt x="720" y="820"/>
                  </a:lnTo>
                  <a:lnTo>
                    <a:pt x="720" y="820"/>
                  </a:lnTo>
                  <a:lnTo>
                    <a:pt x="704" y="818"/>
                  </a:lnTo>
                  <a:lnTo>
                    <a:pt x="686" y="816"/>
                  </a:lnTo>
                  <a:lnTo>
                    <a:pt x="672" y="812"/>
                  </a:lnTo>
                  <a:lnTo>
                    <a:pt x="656" y="806"/>
                  </a:lnTo>
                  <a:lnTo>
                    <a:pt x="642" y="800"/>
                  </a:lnTo>
                  <a:lnTo>
                    <a:pt x="628" y="792"/>
                  </a:lnTo>
                  <a:lnTo>
                    <a:pt x="616" y="782"/>
                  </a:lnTo>
                  <a:lnTo>
                    <a:pt x="604" y="770"/>
                  </a:lnTo>
                  <a:lnTo>
                    <a:pt x="594" y="758"/>
                  </a:lnTo>
                  <a:lnTo>
                    <a:pt x="586" y="746"/>
                  </a:lnTo>
                  <a:lnTo>
                    <a:pt x="578" y="732"/>
                  </a:lnTo>
                  <a:lnTo>
                    <a:pt x="572" y="716"/>
                  </a:lnTo>
                  <a:lnTo>
                    <a:pt x="566" y="700"/>
                  </a:lnTo>
                  <a:lnTo>
                    <a:pt x="562" y="684"/>
                  </a:lnTo>
                  <a:lnTo>
                    <a:pt x="560" y="666"/>
                  </a:lnTo>
                  <a:lnTo>
                    <a:pt x="558" y="648"/>
                  </a:lnTo>
                  <a:lnTo>
                    <a:pt x="558" y="648"/>
                  </a:lnTo>
                  <a:lnTo>
                    <a:pt x="560" y="630"/>
                  </a:lnTo>
                  <a:lnTo>
                    <a:pt x="562" y="612"/>
                  </a:lnTo>
                  <a:lnTo>
                    <a:pt x="566" y="596"/>
                  </a:lnTo>
                  <a:lnTo>
                    <a:pt x="572" y="580"/>
                  </a:lnTo>
                  <a:lnTo>
                    <a:pt x="578" y="564"/>
                  </a:lnTo>
                  <a:lnTo>
                    <a:pt x="586" y="550"/>
                  </a:lnTo>
                  <a:lnTo>
                    <a:pt x="594" y="538"/>
                  </a:lnTo>
                  <a:lnTo>
                    <a:pt x="604" y="526"/>
                  </a:lnTo>
                  <a:lnTo>
                    <a:pt x="616" y="514"/>
                  </a:lnTo>
                  <a:lnTo>
                    <a:pt x="628" y="504"/>
                  </a:lnTo>
                  <a:lnTo>
                    <a:pt x="642" y="496"/>
                  </a:lnTo>
                  <a:lnTo>
                    <a:pt x="656" y="490"/>
                  </a:lnTo>
                  <a:lnTo>
                    <a:pt x="672" y="484"/>
                  </a:lnTo>
                  <a:lnTo>
                    <a:pt x="686" y="480"/>
                  </a:lnTo>
                  <a:lnTo>
                    <a:pt x="704" y="478"/>
                  </a:lnTo>
                  <a:lnTo>
                    <a:pt x="720" y="476"/>
                  </a:lnTo>
                  <a:lnTo>
                    <a:pt x="720" y="476"/>
                  </a:lnTo>
                  <a:lnTo>
                    <a:pt x="744" y="478"/>
                  </a:lnTo>
                  <a:lnTo>
                    <a:pt x="766" y="482"/>
                  </a:lnTo>
                  <a:lnTo>
                    <a:pt x="786" y="488"/>
                  </a:lnTo>
                  <a:lnTo>
                    <a:pt x="802" y="496"/>
                  </a:lnTo>
                  <a:lnTo>
                    <a:pt x="818" y="504"/>
                  </a:lnTo>
                  <a:lnTo>
                    <a:pt x="830" y="514"/>
                  </a:lnTo>
                  <a:lnTo>
                    <a:pt x="840" y="524"/>
                  </a:lnTo>
                  <a:lnTo>
                    <a:pt x="848" y="532"/>
                  </a:lnTo>
                  <a:lnTo>
                    <a:pt x="848" y="752"/>
                  </a:lnTo>
                  <a:close/>
                  <a:moveTo>
                    <a:pt x="1674" y="868"/>
                  </a:moveTo>
                  <a:lnTo>
                    <a:pt x="1674" y="868"/>
                  </a:lnTo>
                  <a:lnTo>
                    <a:pt x="1658" y="862"/>
                  </a:lnTo>
                  <a:lnTo>
                    <a:pt x="1644" y="854"/>
                  </a:lnTo>
                  <a:lnTo>
                    <a:pt x="1632" y="844"/>
                  </a:lnTo>
                  <a:lnTo>
                    <a:pt x="1622" y="832"/>
                  </a:lnTo>
                  <a:lnTo>
                    <a:pt x="1614" y="816"/>
                  </a:lnTo>
                  <a:lnTo>
                    <a:pt x="1608" y="798"/>
                  </a:lnTo>
                  <a:lnTo>
                    <a:pt x="1604" y="778"/>
                  </a:lnTo>
                  <a:lnTo>
                    <a:pt x="1602" y="754"/>
                  </a:lnTo>
                  <a:lnTo>
                    <a:pt x="1602" y="542"/>
                  </a:lnTo>
                  <a:lnTo>
                    <a:pt x="1602" y="542"/>
                  </a:lnTo>
                  <a:lnTo>
                    <a:pt x="1602" y="516"/>
                  </a:lnTo>
                  <a:lnTo>
                    <a:pt x="1598" y="492"/>
                  </a:lnTo>
                  <a:lnTo>
                    <a:pt x="1592" y="470"/>
                  </a:lnTo>
                  <a:lnTo>
                    <a:pt x="1584" y="448"/>
                  </a:lnTo>
                  <a:lnTo>
                    <a:pt x="1574" y="428"/>
                  </a:lnTo>
                  <a:lnTo>
                    <a:pt x="1560" y="410"/>
                  </a:lnTo>
                  <a:lnTo>
                    <a:pt x="1546" y="394"/>
                  </a:lnTo>
                  <a:lnTo>
                    <a:pt x="1530" y="380"/>
                  </a:lnTo>
                  <a:lnTo>
                    <a:pt x="1512" y="368"/>
                  </a:lnTo>
                  <a:lnTo>
                    <a:pt x="1492" y="356"/>
                  </a:lnTo>
                  <a:lnTo>
                    <a:pt x="1472" y="346"/>
                  </a:lnTo>
                  <a:lnTo>
                    <a:pt x="1448" y="340"/>
                  </a:lnTo>
                  <a:lnTo>
                    <a:pt x="1424" y="334"/>
                  </a:lnTo>
                  <a:lnTo>
                    <a:pt x="1398" y="328"/>
                  </a:lnTo>
                  <a:lnTo>
                    <a:pt x="1372" y="326"/>
                  </a:lnTo>
                  <a:lnTo>
                    <a:pt x="1344" y="326"/>
                  </a:lnTo>
                  <a:lnTo>
                    <a:pt x="1344" y="326"/>
                  </a:lnTo>
                  <a:lnTo>
                    <a:pt x="1316" y="326"/>
                  </a:lnTo>
                  <a:lnTo>
                    <a:pt x="1286" y="328"/>
                  </a:lnTo>
                  <a:lnTo>
                    <a:pt x="1258" y="334"/>
                  </a:lnTo>
                  <a:lnTo>
                    <a:pt x="1232" y="340"/>
                  </a:lnTo>
                  <a:lnTo>
                    <a:pt x="1206" y="346"/>
                  </a:lnTo>
                  <a:lnTo>
                    <a:pt x="1180" y="356"/>
                  </a:lnTo>
                  <a:lnTo>
                    <a:pt x="1158" y="366"/>
                  </a:lnTo>
                  <a:lnTo>
                    <a:pt x="1138" y="378"/>
                  </a:lnTo>
                  <a:lnTo>
                    <a:pt x="1170" y="510"/>
                  </a:lnTo>
                  <a:lnTo>
                    <a:pt x="1170" y="510"/>
                  </a:lnTo>
                  <a:lnTo>
                    <a:pt x="1186" y="500"/>
                  </a:lnTo>
                  <a:lnTo>
                    <a:pt x="1206" y="490"/>
                  </a:lnTo>
                  <a:lnTo>
                    <a:pt x="1226" y="482"/>
                  </a:lnTo>
                  <a:lnTo>
                    <a:pt x="1246" y="476"/>
                  </a:lnTo>
                  <a:lnTo>
                    <a:pt x="1268" y="470"/>
                  </a:lnTo>
                  <a:lnTo>
                    <a:pt x="1292" y="466"/>
                  </a:lnTo>
                  <a:lnTo>
                    <a:pt x="1314" y="464"/>
                  </a:lnTo>
                  <a:lnTo>
                    <a:pt x="1336" y="462"/>
                  </a:lnTo>
                  <a:lnTo>
                    <a:pt x="1336" y="462"/>
                  </a:lnTo>
                  <a:lnTo>
                    <a:pt x="1360" y="464"/>
                  </a:lnTo>
                  <a:lnTo>
                    <a:pt x="1382" y="468"/>
                  </a:lnTo>
                  <a:lnTo>
                    <a:pt x="1400" y="474"/>
                  </a:lnTo>
                  <a:lnTo>
                    <a:pt x="1414" y="484"/>
                  </a:lnTo>
                  <a:lnTo>
                    <a:pt x="1424" y="494"/>
                  </a:lnTo>
                  <a:lnTo>
                    <a:pt x="1432" y="506"/>
                  </a:lnTo>
                  <a:lnTo>
                    <a:pt x="1436" y="520"/>
                  </a:lnTo>
                  <a:lnTo>
                    <a:pt x="1438" y="536"/>
                  </a:lnTo>
                  <a:lnTo>
                    <a:pt x="1438" y="562"/>
                  </a:lnTo>
                  <a:lnTo>
                    <a:pt x="1312" y="574"/>
                  </a:lnTo>
                  <a:lnTo>
                    <a:pt x="1312" y="574"/>
                  </a:lnTo>
                  <a:lnTo>
                    <a:pt x="1290" y="576"/>
                  </a:lnTo>
                  <a:lnTo>
                    <a:pt x="1270" y="580"/>
                  </a:lnTo>
                  <a:lnTo>
                    <a:pt x="1250" y="586"/>
                  </a:lnTo>
                  <a:lnTo>
                    <a:pt x="1232" y="592"/>
                  </a:lnTo>
                  <a:lnTo>
                    <a:pt x="1214" y="602"/>
                  </a:lnTo>
                  <a:lnTo>
                    <a:pt x="1196" y="610"/>
                  </a:lnTo>
                  <a:lnTo>
                    <a:pt x="1182" y="622"/>
                  </a:lnTo>
                  <a:lnTo>
                    <a:pt x="1168" y="634"/>
                  </a:lnTo>
                  <a:lnTo>
                    <a:pt x="1154" y="646"/>
                  </a:lnTo>
                  <a:lnTo>
                    <a:pt x="1142" y="660"/>
                  </a:lnTo>
                  <a:lnTo>
                    <a:pt x="1132" y="676"/>
                  </a:lnTo>
                  <a:lnTo>
                    <a:pt x="1124" y="692"/>
                  </a:lnTo>
                  <a:lnTo>
                    <a:pt x="1118" y="710"/>
                  </a:lnTo>
                  <a:lnTo>
                    <a:pt x="1112" y="728"/>
                  </a:lnTo>
                  <a:lnTo>
                    <a:pt x="1110" y="748"/>
                  </a:lnTo>
                  <a:lnTo>
                    <a:pt x="1108" y="768"/>
                  </a:lnTo>
                  <a:lnTo>
                    <a:pt x="1108" y="768"/>
                  </a:lnTo>
                  <a:lnTo>
                    <a:pt x="1110" y="790"/>
                  </a:lnTo>
                  <a:lnTo>
                    <a:pt x="1112" y="810"/>
                  </a:lnTo>
                  <a:lnTo>
                    <a:pt x="1118" y="830"/>
                  </a:lnTo>
                  <a:lnTo>
                    <a:pt x="1124" y="848"/>
                  </a:lnTo>
                  <a:lnTo>
                    <a:pt x="1132" y="864"/>
                  </a:lnTo>
                  <a:lnTo>
                    <a:pt x="1142" y="880"/>
                  </a:lnTo>
                  <a:lnTo>
                    <a:pt x="1154" y="896"/>
                  </a:lnTo>
                  <a:lnTo>
                    <a:pt x="1166" y="908"/>
                  </a:lnTo>
                  <a:lnTo>
                    <a:pt x="1180" y="920"/>
                  </a:lnTo>
                  <a:lnTo>
                    <a:pt x="1196" y="932"/>
                  </a:lnTo>
                  <a:lnTo>
                    <a:pt x="1212" y="940"/>
                  </a:lnTo>
                  <a:lnTo>
                    <a:pt x="1228" y="948"/>
                  </a:lnTo>
                  <a:lnTo>
                    <a:pt x="1246" y="954"/>
                  </a:lnTo>
                  <a:lnTo>
                    <a:pt x="1266" y="960"/>
                  </a:lnTo>
                  <a:lnTo>
                    <a:pt x="1286" y="962"/>
                  </a:lnTo>
                  <a:lnTo>
                    <a:pt x="1306" y="962"/>
                  </a:lnTo>
                  <a:lnTo>
                    <a:pt x="1306" y="962"/>
                  </a:lnTo>
                  <a:lnTo>
                    <a:pt x="1332" y="962"/>
                  </a:lnTo>
                  <a:lnTo>
                    <a:pt x="1358" y="958"/>
                  </a:lnTo>
                  <a:lnTo>
                    <a:pt x="1380" y="952"/>
                  </a:lnTo>
                  <a:lnTo>
                    <a:pt x="1402" y="944"/>
                  </a:lnTo>
                  <a:lnTo>
                    <a:pt x="1422" y="932"/>
                  </a:lnTo>
                  <a:lnTo>
                    <a:pt x="1438" y="918"/>
                  </a:lnTo>
                  <a:lnTo>
                    <a:pt x="1452" y="902"/>
                  </a:lnTo>
                  <a:lnTo>
                    <a:pt x="1464" y="882"/>
                  </a:lnTo>
                  <a:lnTo>
                    <a:pt x="1464" y="882"/>
                  </a:lnTo>
                  <a:lnTo>
                    <a:pt x="1470" y="900"/>
                  </a:lnTo>
                  <a:lnTo>
                    <a:pt x="1480" y="914"/>
                  </a:lnTo>
                  <a:lnTo>
                    <a:pt x="1490" y="928"/>
                  </a:lnTo>
                  <a:lnTo>
                    <a:pt x="1502" y="938"/>
                  </a:lnTo>
                  <a:lnTo>
                    <a:pt x="1516" y="948"/>
                  </a:lnTo>
                  <a:lnTo>
                    <a:pt x="1530" y="956"/>
                  </a:lnTo>
                  <a:lnTo>
                    <a:pt x="1544" y="962"/>
                  </a:lnTo>
                  <a:lnTo>
                    <a:pt x="1558" y="968"/>
                  </a:lnTo>
                  <a:lnTo>
                    <a:pt x="1674" y="868"/>
                  </a:lnTo>
                  <a:close/>
                  <a:moveTo>
                    <a:pt x="1438" y="730"/>
                  </a:moveTo>
                  <a:lnTo>
                    <a:pt x="1438" y="730"/>
                  </a:lnTo>
                  <a:lnTo>
                    <a:pt x="1436" y="752"/>
                  </a:lnTo>
                  <a:lnTo>
                    <a:pt x="1430" y="772"/>
                  </a:lnTo>
                  <a:lnTo>
                    <a:pt x="1420" y="790"/>
                  </a:lnTo>
                  <a:lnTo>
                    <a:pt x="1408" y="806"/>
                  </a:lnTo>
                  <a:lnTo>
                    <a:pt x="1392" y="818"/>
                  </a:lnTo>
                  <a:lnTo>
                    <a:pt x="1376" y="826"/>
                  </a:lnTo>
                  <a:lnTo>
                    <a:pt x="1356" y="832"/>
                  </a:lnTo>
                  <a:lnTo>
                    <a:pt x="1336" y="834"/>
                  </a:lnTo>
                  <a:lnTo>
                    <a:pt x="1336" y="834"/>
                  </a:lnTo>
                  <a:lnTo>
                    <a:pt x="1320" y="832"/>
                  </a:lnTo>
                  <a:lnTo>
                    <a:pt x="1308" y="828"/>
                  </a:lnTo>
                  <a:lnTo>
                    <a:pt x="1296" y="822"/>
                  </a:lnTo>
                  <a:lnTo>
                    <a:pt x="1286" y="814"/>
                  </a:lnTo>
                  <a:lnTo>
                    <a:pt x="1276" y="804"/>
                  </a:lnTo>
                  <a:lnTo>
                    <a:pt x="1272" y="794"/>
                  </a:lnTo>
                  <a:lnTo>
                    <a:pt x="1268" y="782"/>
                  </a:lnTo>
                  <a:lnTo>
                    <a:pt x="1266" y="768"/>
                  </a:lnTo>
                  <a:lnTo>
                    <a:pt x="1266" y="768"/>
                  </a:lnTo>
                  <a:lnTo>
                    <a:pt x="1268" y="754"/>
                  </a:lnTo>
                  <a:lnTo>
                    <a:pt x="1270" y="740"/>
                  </a:lnTo>
                  <a:lnTo>
                    <a:pt x="1278" y="726"/>
                  </a:lnTo>
                  <a:lnTo>
                    <a:pt x="1286" y="714"/>
                  </a:lnTo>
                  <a:lnTo>
                    <a:pt x="1298" y="704"/>
                  </a:lnTo>
                  <a:lnTo>
                    <a:pt x="1312" y="694"/>
                  </a:lnTo>
                  <a:lnTo>
                    <a:pt x="1330" y="688"/>
                  </a:lnTo>
                  <a:lnTo>
                    <a:pt x="1350" y="686"/>
                  </a:lnTo>
                  <a:lnTo>
                    <a:pt x="1438" y="678"/>
                  </a:lnTo>
                  <a:lnTo>
                    <a:pt x="1438" y="730"/>
                  </a:lnTo>
                  <a:close/>
                  <a:moveTo>
                    <a:pt x="1882" y="952"/>
                  </a:moveTo>
                  <a:lnTo>
                    <a:pt x="1966" y="868"/>
                  </a:lnTo>
                  <a:lnTo>
                    <a:pt x="1856" y="758"/>
                  </a:lnTo>
                  <a:lnTo>
                    <a:pt x="1748" y="868"/>
                  </a:lnTo>
                  <a:lnTo>
                    <a:pt x="1856" y="978"/>
                  </a:lnTo>
                  <a:lnTo>
                    <a:pt x="1882" y="952"/>
                  </a:lnTo>
                  <a:close/>
                  <a:moveTo>
                    <a:pt x="314" y="156"/>
                  </a:moveTo>
                  <a:lnTo>
                    <a:pt x="204" y="46"/>
                  </a:lnTo>
                  <a:lnTo>
                    <a:pt x="94" y="156"/>
                  </a:lnTo>
                  <a:lnTo>
                    <a:pt x="204" y="264"/>
                  </a:lnTo>
                  <a:lnTo>
                    <a:pt x="230" y="240"/>
                  </a:lnTo>
                  <a:lnTo>
                    <a:pt x="314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10734218" y="493232"/>
              <a:ext cx="137125" cy="418738"/>
            </a:xfrm>
            <a:custGeom>
              <a:avLst/>
              <a:gdLst>
                <a:gd name="T0" fmla="*/ 104 w 298"/>
                <a:gd name="T1" fmla="*/ 910 h 910"/>
                <a:gd name="T2" fmla="*/ 0 w 298"/>
                <a:gd name="T3" fmla="*/ 808 h 910"/>
                <a:gd name="T4" fmla="*/ 0 w 298"/>
                <a:gd name="T5" fmla="*/ 808 h 910"/>
                <a:gd name="T6" fmla="*/ 28 w 298"/>
                <a:gd name="T7" fmla="*/ 798 h 910"/>
                <a:gd name="T8" fmla="*/ 52 w 298"/>
                <a:gd name="T9" fmla="*/ 786 h 910"/>
                <a:gd name="T10" fmla="*/ 74 w 298"/>
                <a:gd name="T11" fmla="*/ 770 h 910"/>
                <a:gd name="T12" fmla="*/ 82 w 298"/>
                <a:gd name="T13" fmla="*/ 760 h 910"/>
                <a:gd name="T14" fmla="*/ 92 w 298"/>
                <a:gd name="T15" fmla="*/ 750 h 910"/>
                <a:gd name="T16" fmla="*/ 98 w 298"/>
                <a:gd name="T17" fmla="*/ 740 h 910"/>
                <a:gd name="T18" fmla="*/ 106 w 298"/>
                <a:gd name="T19" fmla="*/ 726 h 910"/>
                <a:gd name="T20" fmla="*/ 112 w 298"/>
                <a:gd name="T21" fmla="*/ 714 h 910"/>
                <a:gd name="T22" fmla="*/ 116 w 298"/>
                <a:gd name="T23" fmla="*/ 700 h 910"/>
                <a:gd name="T24" fmla="*/ 120 w 298"/>
                <a:gd name="T25" fmla="*/ 684 h 910"/>
                <a:gd name="T26" fmla="*/ 124 w 298"/>
                <a:gd name="T27" fmla="*/ 668 h 910"/>
                <a:gd name="T28" fmla="*/ 124 w 298"/>
                <a:gd name="T29" fmla="*/ 650 h 910"/>
                <a:gd name="T30" fmla="*/ 126 w 298"/>
                <a:gd name="T31" fmla="*/ 632 h 910"/>
                <a:gd name="T32" fmla="*/ 126 w 298"/>
                <a:gd name="T33" fmla="*/ 0 h 910"/>
                <a:gd name="T34" fmla="*/ 298 w 298"/>
                <a:gd name="T35" fmla="*/ 0 h 910"/>
                <a:gd name="T36" fmla="*/ 298 w 298"/>
                <a:gd name="T37" fmla="*/ 642 h 910"/>
                <a:gd name="T38" fmla="*/ 298 w 298"/>
                <a:gd name="T39" fmla="*/ 642 h 910"/>
                <a:gd name="T40" fmla="*/ 296 w 298"/>
                <a:gd name="T41" fmla="*/ 668 h 910"/>
                <a:gd name="T42" fmla="*/ 292 w 298"/>
                <a:gd name="T43" fmla="*/ 692 h 910"/>
                <a:gd name="T44" fmla="*/ 288 w 298"/>
                <a:gd name="T45" fmla="*/ 716 h 910"/>
                <a:gd name="T46" fmla="*/ 280 w 298"/>
                <a:gd name="T47" fmla="*/ 740 h 910"/>
                <a:gd name="T48" fmla="*/ 272 w 298"/>
                <a:gd name="T49" fmla="*/ 762 h 910"/>
                <a:gd name="T50" fmla="*/ 262 w 298"/>
                <a:gd name="T51" fmla="*/ 782 h 910"/>
                <a:gd name="T52" fmla="*/ 250 w 298"/>
                <a:gd name="T53" fmla="*/ 800 h 910"/>
                <a:gd name="T54" fmla="*/ 238 w 298"/>
                <a:gd name="T55" fmla="*/ 818 h 910"/>
                <a:gd name="T56" fmla="*/ 224 w 298"/>
                <a:gd name="T57" fmla="*/ 834 h 910"/>
                <a:gd name="T58" fmla="*/ 208 w 298"/>
                <a:gd name="T59" fmla="*/ 850 h 910"/>
                <a:gd name="T60" fmla="*/ 192 w 298"/>
                <a:gd name="T61" fmla="*/ 864 h 910"/>
                <a:gd name="T62" fmla="*/ 176 w 298"/>
                <a:gd name="T63" fmla="*/ 876 h 910"/>
                <a:gd name="T64" fmla="*/ 158 w 298"/>
                <a:gd name="T65" fmla="*/ 886 h 910"/>
                <a:gd name="T66" fmla="*/ 140 w 298"/>
                <a:gd name="T67" fmla="*/ 896 h 910"/>
                <a:gd name="T68" fmla="*/ 122 w 298"/>
                <a:gd name="T69" fmla="*/ 904 h 910"/>
                <a:gd name="T70" fmla="*/ 104 w 298"/>
                <a:gd name="T71" fmla="*/ 91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910">
                  <a:moveTo>
                    <a:pt x="104" y="910"/>
                  </a:moveTo>
                  <a:lnTo>
                    <a:pt x="0" y="808"/>
                  </a:lnTo>
                  <a:lnTo>
                    <a:pt x="0" y="808"/>
                  </a:lnTo>
                  <a:lnTo>
                    <a:pt x="28" y="798"/>
                  </a:lnTo>
                  <a:lnTo>
                    <a:pt x="52" y="786"/>
                  </a:lnTo>
                  <a:lnTo>
                    <a:pt x="74" y="770"/>
                  </a:lnTo>
                  <a:lnTo>
                    <a:pt x="82" y="760"/>
                  </a:lnTo>
                  <a:lnTo>
                    <a:pt x="92" y="750"/>
                  </a:lnTo>
                  <a:lnTo>
                    <a:pt x="98" y="740"/>
                  </a:lnTo>
                  <a:lnTo>
                    <a:pt x="106" y="726"/>
                  </a:lnTo>
                  <a:lnTo>
                    <a:pt x="112" y="714"/>
                  </a:lnTo>
                  <a:lnTo>
                    <a:pt x="116" y="700"/>
                  </a:lnTo>
                  <a:lnTo>
                    <a:pt x="120" y="684"/>
                  </a:lnTo>
                  <a:lnTo>
                    <a:pt x="124" y="668"/>
                  </a:lnTo>
                  <a:lnTo>
                    <a:pt x="124" y="650"/>
                  </a:lnTo>
                  <a:lnTo>
                    <a:pt x="126" y="632"/>
                  </a:lnTo>
                  <a:lnTo>
                    <a:pt x="126" y="0"/>
                  </a:lnTo>
                  <a:lnTo>
                    <a:pt x="298" y="0"/>
                  </a:lnTo>
                  <a:lnTo>
                    <a:pt x="298" y="642"/>
                  </a:lnTo>
                  <a:lnTo>
                    <a:pt x="298" y="642"/>
                  </a:lnTo>
                  <a:lnTo>
                    <a:pt x="296" y="668"/>
                  </a:lnTo>
                  <a:lnTo>
                    <a:pt x="292" y="692"/>
                  </a:lnTo>
                  <a:lnTo>
                    <a:pt x="288" y="716"/>
                  </a:lnTo>
                  <a:lnTo>
                    <a:pt x="280" y="740"/>
                  </a:lnTo>
                  <a:lnTo>
                    <a:pt x="272" y="762"/>
                  </a:lnTo>
                  <a:lnTo>
                    <a:pt x="262" y="782"/>
                  </a:lnTo>
                  <a:lnTo>
                    <a:pt x="250" y="800"/>
                  </a:lnTo>
                  <a:lnTo>
                    <a:pt x="238" y="818"/>
                  </a:lnTo>
                  <a:lnTo>
                    <a:pt x="224" y="834"/>
                  </a:lnTo>
                  <a:lnTo>
                    <a:pt x="208" y="850"/>
                  </a:lnTo>
                  <a:lnTo>
                    <a:pt x="192" y="864"/>
                  </a:lnTo>
                  <a:lnTo>
                    <a:pt x="176" y="876"/>
                  </a:lnTo>
                  <a:lnTo>
                    <a:pt x="158" y="886"/>
                  </a:lnTo>
                  <a:lnTo>
                    <a:pt x="140" y="896"/>
                  </a:lnTo>
                  <a:lnTo>
                    <a:pt x="122" y="904"/>
                  </a:lnTo>
                  <a:lnTo>
                    <a:pt x="104" y="9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10912757" y="334940"/>
              <a:ext cx="288975" cy="441745"/>
            </a:xfrm>
            <a:custGeom>
              <a:avLst/>
              <a:gdLst>
                <a:gd name="T0" fmla="*/ 628 w 628"/>
                <a:gd name="T1" fmla="*/ 944 h 960"/>
                <a:gd name="T2" fmla="*/ 628 w 628"/>
                <a:gd name="T3" fmla="*/ 0 h 960"/>
                <a:gd name="T4" fmla="*/ 460 w 628"/>
                <a:gd name="T5" fmla="*/ 0 h 960"/>
                <a:gd name="T6" fmla="*/ 460 w 628"/>
                <a:gd name="T7" fmla="*/ 370 h 960"/>
                <a:gd name="T8" fmla="*/ 460 w 628"/>
                <a:gd name="T9" fmla="*/ 370 h 960"/>
                <a:gd name="T10" fmla="*/ 450 w 628"/>
                <a:gd name="T11" fmla="*/ 362 h 960"/>
                <a:gd name="T12" fmla="*/ 436 w 628"/>
                <a:gd name="T13" fmla="*/ 354 h 960"/>
                <a:gd name="T14" fmla="*/ 418 w 628"/>
                <a:gd name="T15" fmla="*/ 348 h 960"/>
                <a:gd name="T16" fmla="*/ 398 w 628"/>
                <a:gd name="T17" fmla="*/ 340 h 960"/>
                <a:gd name="T18" fmla="*/ 376 w 628"/>
                <a:gd name="T19" fmla="*/ 334 h 960"/>
                <a:gd name="T20" fmla="*/ 354 w 628"/>
                <a:gd name="T21" fmla="*/ 330 h 960"/>
                <a:gd name="T22" fmla="*/ 330 w 628"/>
                <a:gd name="T23" fmla="*/ 328 h 960"/>
                <a:gd name="T24" fmla="*/ 306 w 628"/>
                <a:gd name="T25" fmla="*/ 326 h 960"/>
                <a:gd name="T26" fmla="*/ 306 w 628"/>
                <a:gd name="T27" fmla="*/ 326 h 960"/>
                <a:gd name="T28" fmla="*/ 274 w 628"/>
                <a:gd name="T29" fmla="*/ 328 h 960"/>
                <a:gd name="T30" fmla="*/ 244 w 628"/>
                <a:gd name="T31" fmla="*/ 332 h 960"/>
                <a:gd name="T32" fmla="*/ 214 w 628"/>
                <a:gd name="T33" fmla="*/ 340 h 960"/>
                <a:gd name="T34" fmla="*/ 186 w 628"/>
                <a:gd name="T35" fmla="*/ 350 h 960"/>
                <a:gd name="T36" fmla="*/ 160 w 628"/>
                <a:gd name="T37" fmla="*/ 362 h 960"/>
                <a:gd name="T38" fmla="*/ 134 w 628"/>
                <a:gd name="T39" fmla="*/ 376 h 960"/>
                <a:gd name="T40" fmla="*/ 110 w 628"/>
                <a:gd name="T41" fmla="*/ 394 h 960"/>
                <a:gd name="T42" fmla="*/ 90 w 628"/>
                <a:gd name="T43" fmla="*/ 414 h 960"/>
                <a:gd name="T44" fmla="*/ 70 w 628"/>
                <a:gd name="T45" fmla="*/ 436 h 960"/>
                <a:gd name="T46" fmla="*/ 52 w 628"/>
                <a:gd name="T47" fmla="*/ 460 h 960"/>
                <a:gd name="T48" fmla="*/ 36 w 628"/>
                <a:gd name="T49" fmla="*/ 486 h 960"/>
                <a:gd name="T50" fmla="*/ 24 w 628"/>
                <a:gd name="T51" fmla="*/ 514 h 960"/>
                <a:gd name="T52" fmla="*/ 14 w 628"/>
                <a:gd name="T53" fmla="*/ 544 h 960"/>
                <a:gd name="T54" fmla="*/ 6 w 628"/>
                <a:gd name="T55" fmla="*/ 576 h 960"/>
                <a:gd name="T56" fmla="*/ 2 w 628"/>
                <a:gd name="T57" fmla="*/ 610 h 960"/>
                <a:gd name="T58" fmla="*/ 0 w 628"/>
                <a:gd name="T59" fmla="*/ 644 h 960"/>
                <a:gd name="T60" fmla="*/ 0 w 628"/>
                <a:gd name="T61" fmla="*/ 644 h 960"/>
                <a:gd name="T62" fmla="*/ 2 w 628"/>
                <a:gd name="T63" fmla="*/ 682 h 960"/>
                <a:gd name="T64" fmla="*/ 6 w 628"/>
                <a:gd name="T65" fmla="*/ 718 h 960"/>
                <a:gd name="T66" fmla="*/ 14 w 628"/>
                <a:gd name="T67" fmla="*/ 750 h 960"/>
                <a:gd name="T68" fmla="*/ 26 w 628"/>
                <a:gd name="T69" fmla="*/ 782 h 960"/>
                <a:gd name="T70" fmla="*/ 38 w 628"/>
                <a:gd name="T71" fmla="*/ 810 h 960"/>
                <a:gd name="T72" fmla="*/ 54 w 628"/>
                <a:gd name="T73" fmla="*/ 836 h 960"/>
                <a:gd name="T74" fmla="*/ 72 w 628"/>
                <a:gd name="T75" fmla="*/ 860 h 960"/>
                <a:gd name="T76" fmla="*/ 92 w 628"/>
                <a:gd name="T77" fmla="*/ 880 h 960"/>
                <a:gd name="T78" fmla="*/ 112 w 628"/>
                <a:gd name="T79" fmla="*/ 898 h 960"/>
                <a:gd name="T80" fmla="*/ 136 w 628"/>
                <a:gd name="T81" fmla="*/ 916 h 960"/>
                <a:gd name="T82" fmla="*/ 160 w 628"/>
                <a:gd name="T83" fmla="*/ 930 h 960"/>
                <a:gd name="T84" fmla="*/ 184 w 628"/>
                <a:gd name="T85" fmla="*/ 940 h 960"/>
                <a:gd name="T86" fmla="*/ 210 w 628"/>
                <a:gd name="T87" fmla="*/ 950 h 960"/>
                <a:gd name="T88" fmla="*/ 236 w 628"/>
                <a:gd name="T89" fmla="*/ 956 h 960"/>
                <a:gd name="T90" fmla="*/ 264 w 628"/>
                <a:gd name="T91" fmla="*/ 960 h 960"/>
                <a:gd name="T92" fmla="*/ 290 w 628"/>
                <a:gd name="T93" fmla="*/ 960 h 960"/>
                <a:gd name="T94" fmla="*/ 290 w 628"/>
                <a:gd name="T95" fmla="*/ 960 h 960"/>
                <a:gd name="T96" fmla="*/ 322 w 628"/>
                <a:gd name="T97" fmla="*/ 960 h 960"/>
                <a:gd name="T98" fmla="*/ 352 w 628"/>
                <a:gd name="T99" fmla="*/ 954 h 960"/>
                <a:gd name="T100" fmla="*/ 378 w 628"/>
                <a:gd name="T101" fmla="*/ 948 h 960"/>
                <a:gd name="T102" fmla="*/ 404 w 628"/>
                <a:gd name="T103" fmla="*/ 936 h 960"/>
                <a:gd name="T104" fmla="*/ 426 w 628"/>
                <a:gd name="T105" fmla="*/ 924 h 960"/>
                <a:gd name="T106" fmla="*/ 444 w 628"/>
                <a:gd name="T107" fmla="*/ 910 h 960"/>
                <a:gd name="T108" fmla="*/ 462 w 628"/>
                <a:gd name="T109" fmla="*/ 892 h 960"/>
                <a:gd name="T110" fmla="*/ 474 w 628"/>
                <a:gd name="T111" fmla="*/ 872 h 960"/>
                <a:gd name="T112" fmla="*/ 476 w 628"/>
                <a:gd name="T113" fmla="*/ 872 h 960"/>
                <a:gd name="T114" fmla="*/ 476 w 628"/>
                <a:gd name="T115" fmla="*/ 944 h 960"/>
                <a:gd name="T116" fmla="*/ 628 w 628"/>
                <a:gd name="T117" fmla="*/ 944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8" h="960">
                  <a:moveTo>
                    <a:pt x="628" y="944"/>
                  </a:moveTo>
                  <a:lnTo>
                    <a:pt x="628" y="0"/>
                  </a:lnTo>
                  <a:lnTo>
                    <a:pt x="460" y="0"/>
                  </a:lnTo>
                  <a:lnTo>
                    <a:pt x="460" y="370"/>
                  </a:lnTo>
                  <a:lnTo>
                    <a:pt x="460" y="370"/>
                  </a:lnTo>
                  <a:lnTo>
                    <a:pt x="450" y="362"/>
                  </a:lnTo>
                  <a:lnTo>
                    <a:pt x="436" y="354"/>
                  </a:lnTo>
                  <a:lnTo>
                    <a:pt x="418" y="348"/>
                  </a:lnTo>
                  <a:lnTo>
                    <a:pt x="398" y="340"/>
                  </a:lnTo>
                  <a:lnTo>
                    <a:pt x="376" y="334"/>
                  </a:lnTo>
                  <a:lnTo>
                    <a:pt x="354" y="330"/>
                  </a:lnTo>
                  <a:lnTo>
                    <a:pt x="330" y="328"/>
                  </a:lnTo>
                  <a:lnTo>
                    <a:pt x="306" y="326"/>
                  </a:lnTo>
                  <a:lnTo>
                    <a:pt x="306" y="326"/>
                  </a:lnTo>
                  <a:lnTo>
                    <a:pt x="274" y="328"/>
                  </a:lnTo>
                  <a:lnTo>
                    <a:pt x="244" y="332"/>
                  </a:lnTo>
                  <a:lnTo>
                    <a:pt x="214" y="340"/>
                  </a:lnTo>
                  <a:lnTo>
                    <a:pt x="186" y="350"/>
                  </a:lnTo>
                  <a:lnTo>
                    <a:pt x="160" y="362"/>
                  </a:lnTo>
                  <a:lnTo>
                    <a:pt x="134" y="376"/>
                  </a:lnTo>
                  <a:lnTo>
                    <a:pt x="110" y="394"/>
                  </a:lnTo>
                  <a:lnTo>
                    <a:pt x="90" y="414"/>
                  </a:lnTo>
                  <a:lnTo>
                    <a:pt x="70" y="436"/>
                  </a:lnTo>
                  <a:lnTo>
                    <a:pt x="52" y="460"/>
                  </a:lnTo>
                  <a:lnTo>
                    <a:pt x="36" y="486"/>
                  </a:lnTo>
                  <a:lnTo>
                    <a:pt x="24" y="514"/>
                  </a:lnTo>
                  <a:lnTo>
                    <a:pt x="14" y="544"/>
                  </a:lnTo>
                  <a:lnTo>
                    <a:pt x="6" y="576"/>
                  </a:lnTo>
                  <a:lnTo>
                    <a:pt x="2" y="610"/>
                  </a:lnTo>
                  <a:lnTo>
                    <a:pt x="0" y="644"/>
                  </a:lnTo>
                  <a:lnTo>
                    <a:pt x="0" y="644"/>
                  </a:lnTo>
                  <a:lnTo>
                    <a:pt x="2" y="682"/>
                  </a:lnTo>
                  <a:lnTo>
                    <a:pt x="6" y="718"/>
                  </a:lnTo>
                  <a:lnTo>
                    <a:pt x="14" y="750"/>
                  </a:lnTo>
                  <a:lnTo>
                    <a:pt x="26" y="782"/>
                  </a:lnTo>
                  <a:lnTo>
                    <a:pt x="38" y="810"/>
                  </a:lnTo>
                  <a:lnTo>
                    <a:pt x="54" y="836"/>
                  </a:lnTo>
                  <a:lnTo>
                    <a:pt x="72" y="860"/>
                  </a:lnTo>
                  <a:lnTo>
                    <a:pt x="92" y="880"/>
                  </a:lnTo>
                  <a:lnTo>
                    <a:pt x="112" y="898"/>
                  </a:lnTo>
                  <a:lnTo>
                    <a:pt x="136" y="916"/>
                  </a:lnTo>
                  <a:lnTo>
                    <a:pt x="160" y="930"/>
                  </a:lnTo>
                  <a:lnTo>
                    <a:pt x="184" y="940"/>
                  </a:lnTo>
                  <a:lnTo>
                    <a:pt x="210" y="950"/>
                  </a:lnTo>
                  <a:lnTo>
                    <a:pt x="236" y="956"/>
                  </a:lnTo>
                  <a:lnTo>
                    <a:pt x="264" y="960"/>
                  </a:lnTo>
                  <a:lnTo>
                    <a:pt x="290" y="960"/>
                  </a:lnTo>
                  <a:lnTo>
                    <a:pt x="290" y="960"/>
                  </a:lnTo>
                  <a:lnTo>
                    <a:pt x="322" y="960"/>
                  </a:lnTo>
                  <a:lnTo>
                    <a:pt x="352" y="954"/>
                  </a:lnTo>
                  <a:lnTo>
                    <a:pt x="378" y="948"/>
                  </a:lnTo>
                  <a:lnTo>
                    <a:pt x="404" y="936"/>
                  </a:lnTo>
                  <a:lnTo>
                    <a:pt x="426" y="924"/>
                  </a:lnTo>
                  <a:lnTo>
                    <a:pt x="444" y="910"/>
                  </a:lnTo>
                  <a:lnTo>
                    <a:pt x="462" y="892"/>
                  </a:lnTo>
                  <a:lnTo>
                    <a:pt x="474" y="872"/>
                  </a:lnTo>
                  <a:lnTo>
                    <a:pt x="476" y="872"/>
                  </a:lnTo>
                  <a:lnTo>
                    <a:pt x="476" y="944"/>
                  </a:lnTo>
                  <a:lnTo>
                    <a:pt x="628" y="9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10990983" y="553972"/>
              <a:ext cx="133444" cy="158292"/>
            </a:xfrm>
            <a:custGeom>
              <a:avLst/>
              <a:gdLst>
                <a:gd name="T0" fmla="*/ 290 w 290"/>
                <a:gd name="T1" fmla="*/ 276 h 344"/>
                <a:gd name="T2" fmla="*/ 290 w 290"/>
                <a:gd name="T3" fmla="*/ 276 h 344"/>
                <a:gd name="T4" fmla="*/ 282 w 290"/>
                <a:gd name="T5" fmla="*/ 288 h 344"/>
                <a:gd name="T6" fmla="*/ 270 w 290"/>
                <a:gd name="T7" fmla="*/ 300 h 344"/>
                <a:gd name="T8" fmla="*/ 258 w 290"/>
                <a:gd name="T9" fmla="*/ 312 h 344"/>
                <a:gd name="T10" fmla="*/ 242 w 290"/>
                <a:gd name="T11" fmla="*/ 322 h 344"/>
                <a:gd name="T12" fmla="*/ 226 w 290"/>
                <a:gd name="T13" fmla="*/ 330 h 344"/>
                <a:gd name="T14" fmla="*/ 206 w 290"/>
                <a:gd name="T15" fmla="*/ 338 h 344"/>
                <a:gd name="T16" fmla="*/ 186 w 290"/>
                <a:gd name="T17" fmla="*/ 342 h 344"/>
                <a:gd name="T18" fmla="*/ 162 w 290"/>
                <a:gd name="T19" fmla="*/ 344 h 344"/>
                <a:gd name="T20" fmla="*/ 162 w 290"/>
                <a:gd name="T21" fmla="*/ 344 h 344"/>
                <a:gd name="T22" fmla="*/ 146 w 290"/>
                <a:gd name="T23" fmla="*/ 342 h 344"/>
                <a:gd name="T24" fmla="*/ 128 w 290"/>
                <a:gd name="T25" fmla="*/ 340 h 344"/>
                <a:gd name="T26" fmla="*/ 114 w 290"/>
                <a:gd name="T27" fmla="*/ 336 h 344"/>
                <a:gd name="T28" fmla="*/ 98 w 290"/>
                <a:gd name="T29" fmla="*/ 330 h 344"/>
                <a:gd name="T30" fmla="*/ 84 w 290"/>
                <a:gd name="T31" fmla="*/ 324 h 344"/>
                <a:gd name="T32" fmla="*/ 70 w 290"/>
                <a:gd name="T33" fmla="*/ 316 h 344"/>
                <a:gd name="T34" fmla="*/ 58 w 290"/>
                <a:gd name="T35" fmla="*/ 306 h 344"/>
                <a:gd name="T36" fmla="*/ 46 w 290"/>
                <a:gd name="T37" fmla="*/ 294 h 344"/>
                <a:gd name="T38" fmla="*/ 36 w 290"/>
                <a:gd name="T39" fmla="*/ 282 h 344"/>
                <a:gd name="T40" fmla="*/ 28 w 290"/>
                <a:gd name="T41" fmla="*/ 270 h 344"/>
                <a:gd name="T42" fmla="*/ 20 w 290"/>
                <a:gd name="T43" fmla="*/ 256 h 344"/>
                <a:gd name="T44" fmla="*/ 14 w 290"/>
                <a:gd name="T45" fmla="*/ 240 h 344"/>
                <a:gd name="T46" fmla="*/ 8 w 290"/>
                <a:gd name="T47" fmla="*/ 224 h 344"/>
                <a:gd name="T48" fmla="*/ 4 w 290"/>
                <a:gd name="T49" fmla="*/ 208 h 344"/>
                <a:gd name="T50" fmla="*/ 2 w 290"/>
                <a:gd name="T51" fmla="*/ 190 h 344"/>
                <a:gd name="T52" fmla="*/ 0 w 290"/>
                <a:gd name="T53" fmla="*/ 172 h 344"/>
                <a:gd name="T54" fmla="*/ 0 w 290"/>
                <a:gd name="T55" fmla="*/ 172 h 344"/>
                <a:gd name="T56" fmla="*/ 2 w 290"/>
                <a:gd name="T57" fmla="*/ 154 h 344"/>
                <a:gd name="T58" fmla="*/ 4 w 290"/>
                <a:gd name="T59" fmla="*/ 136 h 344"/>
                <a:gd name="T60" fmla="*/ 8 w 290"/>
                <a:gd name="T61" fmla="*/ 120 h 344"/>
                <a:gd name="T62" fmla="*/ 14 w 290"/>
                <a:gd name="T63" fmla="*/ 104 h 344"/>
                <a:gd name="T64" fmla="*/ 20 w 290"/>
                <a:gd name="T65" fmla="*/ 88 h 344"/>
                <a:gd name="T66" fmla="*/ 28 w 290"/>
                <a:gd name="T67" fmla="*/ 74 h 344"/>
                <a:gd name="T68" fmla="*/ 36 w 290"/>
                <a:gd name="T69" fmla="*/ 62 h 344"/>
                <a:gd name="T70" fmla="*/ 46 w 290"/>
                <a:gd name="T71" fmla="*/ 50 h 344"/>
                <a:gd name="T72" fmla="*/ 58 w 290"/>
                <a:gd name="T73" fmla="*/ 38 h 344"/>
                <a:gd name="T74" fmla="*/ 70 w 290"/>
                <a:gd name="T75" fmla="*/ 28 h 344"/>
                <a:gd name="T76" fmla="*/ 84 w 290"/>
                <a:gd name="T77" fmla="*/ 20 h 344"/>
                <a:gd name="T78" fmla="*/ 98 w 290"/>
                <a:gd name="T79" fmla="*/ 14 h 344"/>
                <a:gd name="T80" fmla="*/ 114 w 290"/>
                <a:gd name="T81" fmla="*/ 8 h 344"/>
                <a:gd name="T82" fmla="*/ 128 w 290"/>
                <a:gd name="T83" fmla="*/ 4 h 344"/>
                <a:gd name="T84" fmla="*/ 146 w 290"/>
                <a:gd name="T85" fmla="*/ 2 h 344"/>
                <a:gd name="T86" fmla="*/ 162 w 290"/>
                <a:gd name="T87" fmla="*/ 0 h 344"/>
                <a:gd name="T88" fmla="*/ 162 w 290"/>
                <a:gd name="T89" fmla="*/ 0 h 344"/>
                <a:gd name="T90" fmla="*/ 186 w 290"/>
                <a:gd name="T91" fmla="*/ 2 h 344"/>
                <a:gd name="T92" fmla="*/ 208 w 290"/>
                <a:gd name="T93" fmla="*/ 6 h 344"/>
                <a:gd name="T94" fmla="*/ 228 w 290"/>
                <a:gd name="T95" fmla="*/ 12 h 344"/>
                <a:gd name="T96" fmla="*/ 244 w 290"/>
                <a:gd name="T97" fmla="*/ 20 h 344"/>
                <a:gd name="T98" fmla="*/ 260 w 290"/>
                <a:gd name="T99" fmla="*/ 28 h 344"/>
                <a:gd name="T100" fmla="*/ 272 w 290"/>
                <a:gd name="T101" fmla="*/ 38 h 344"/>
                <a:gd name="T102" fmla="*/ 282 w 290"/>
                <a:gd name="T103" fmla="*/ 48 h 344"/>
                <a:gd name="T104" fmla="*/ 290 w 290"/>
                <a:gd name="T105" fmla="*/ 56 h 344"/>
                <a:gd name="T106" fmla="*/ 290 w 290"/>
                <a:gd name="T107" fmla="*/ 27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0" h="344">
                  <a:moveTo>
                    <a:pt x="290" y="276"/>
                  </a:moveTo>
                  <a:lnTo>
                    <a:pt x="290" y="276"/>
                  </a:lnTo>
                  <a:lnTo>
                    <a:pt x="282" y="288"/>
                  </a:lnTo>
                  <a:lnTo>
                    <a:pt x="270" y="300"/>
                  </a:lnTo>
                  <a:lnTo>
                    <a:pt x="258" y="312"/>
                  </a:lnTo>
                  <a:lnTo>
                    <a:pt x="242" y="322"/>
                  </a:lnTo>
                  <a:lnTo>
                    <a:pt x="226" y="330"/>
                  </a:lnTo>
                  <a:lnTo>
                    <a:pt x="206" y="338"/>
                  </a:lnTo>
                  <a:lnTo>
                    <a:pt x="186" y="342"/>
                  </a:lnTo>
                  <a:lnTo>
                    <a:pt x="162" y="344"/>
                  </a:lnTo>
                  <a:lnTo>
                    <a:pt x="162" y="344"/>
                  </a:lnTo>
                  <a:lnTo>
                    <a:pt x="146" y="342"/>
                  </a:lnTo>
                  <a:lnTo>
                    <a:pt x="128" y="340"/>
                  </a:lnTo>
                  <a:lnTo>
                    <a:pt x="114" y="336"/>
                  </a:lnTo>
                  <a:lnTo>
                    <a:pt x="98" y="330"/>
                  </a:lnTo>
                  <a:lnTo>
                    <a:pt x="84" y="324"/>
                  </a:lnTo>
                  <a:lnTo>
                    <a:pt x="70" y="316"/>
                  </a:lnTo>
                  <a:lnTo>
                    <a:pt x="58" y="306"/>
                  </a:lnTo>
                  <a:lnTo>
                    <a:pt x="46" y="294"/>
                  </a:lnTo>
                  <a:lnTo>
                    <a:pt x="36" y="282"/>
                  </a:lnTo>
                  <a:lnTo>
                    <a:pt x="28" y="270"/>
                  </a:lnTo>
                  <a:lnTo>
                    <a:pt x="20" y="256"/>
                  </a:lnTo>
                  <a:lnTo>
                    <a:pt x="14" y="240"/>
                  </a:lnTo>
                  <a:lnTo>
                    <a:pt x="8" y="224"/>
                  </a:lnTo>
                  <a:lnTo>
                    <a:pt x="4" y="208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4"/>
                  </a:lnTo>
                  <a:lnTo>
                    <a:pt x="4" y="136"/>
                  </a:lnTo>
                  <a:lnTo>
                    <a:pt x="8" y="120"/>
                  </a:lnTo>
                  <a:lnTo>
                    <a:pt x="14" y="104"/>
                  </a:lnTo>
                  <a:lnTo>
                    <a:pt x="20" y="88"/>
                  </a:lnTo>
                  <a:lnTo>
                    <a:pt x="28" y="74"/>
                  </a:lnTo>
                  <a:lnTo>
                    <a:pt x="36" y="62"/>
                  </a:lnTo>
                  <a:lnTo>
                    <a:pt x="46" y="50"/>
                  </a:lnTo>
                  <a:lnTo>
                    <a:pt x="58" y="38"/>
                  </a:lnTo>
                  <a:lnTo>
                    <a:pt x="70" y="28"/>
                  </a:lnTo>
                  <a:lnTo>
                    <a:pt x="84" y="20"/>
                  </a:lnTo>
                  <a:lnTo>
                    <a:pt x="98" y="14"/>
                  </a:lnTo>
                  <a:lnTo>
                    <a:pt x="114" y="8"/>
                  </a:lnTo>
                  <a:lnTo>
                    <a:pt x="128" y="4"/>
                  </a:lnTo>
                  <a:lnTo>
                    <a:pt x="146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86" y="2"/>
                  </a:lnTo>
                  <a:lnTo>
                    <a:pt x="208" y="6"/>
                  </a:lnTo>
                  <a:lnTo>
                    <a:pt x="228" y="12"/>
                  </a:lnTo>
                  <a:lnTo>
                    <a:pt x="244" y="20"/>
                  </a:lnTo>
                  <a:lnTo>
                    <a:pt x="260" y="28"/>
                  </a:lnTo>
                  <a:lnTo>
                    <a:pt x="272" y="38"/>
                  </a:lnTo>
                  <a:lnTo>
                    <a:pt x="282" y="48"/>
                  </a:lnTo>
                  <a:lnTo>
                    <a:pt x="290" y="56"/>
                  </a:lnTo>
                  <a:lnTo>
                    <a:pt x="290" y="2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1244066" y="484949"/>
              <a:ext cx="260446" cy="295417"/>
            </a:xfrm>
            <a:custGeom>
              <a:avLst/>
              <a:gdLst>
                <a:gd name="T0" fmla="*/ 566 w 566"/>
                <a:gd name="T1" fmla="*/ 542 h 642"/>
                <a:gd name="T2" fmla="*/ 536 w 566"/>
                <a:gd name="T3" fmla="*/ 528 h 642"/>
                <a:gd name="T4" fmla="*/ 514 w 566"/>
                <a:gd name="T5" fmla="*/ 506 h 642"/>
                <a:gd name="T6" fmla="*/ 500 w 566"/>
                <a:gd name="T7" fmla="*/ 472 h 642"/>
                <a:gd name="T8" fmla="*/ 494 w 566"/>
                <a:gd name="T9" fmla="*/ 428 h 642"/>
                <a:gd name="T10" fmla="*/ 494 w 566"/>
                <a:gd name="T11" fmla="*/ 216 h 642"/>
                <a:gd name="T12" fmla="*/ 490 w 566"/>
                <a:gd name="T13" fmla="*/ 166 h 642"/>
                <a:gd name="T14" fmla="*/ 476 w 566"/>
                <a:gd name="T15" fmla="*/ 122 h 642"/>
                <a:gd name="T16" fmla="*/ 452 w 566"/>
                <a:gd name="T17" fmla="*/ 84 h 642"/>
                <a:gd name="T18" fmla="*/ 422 w 566"/>
                <a:gd name="T19" fmla="*/ 54 h 642"/>
                <a:gd name="T20" fmla="*/ 384 w 566"/>
                <a:gd name="T21" fmla="*/ 30 h 642"/>
                <a:gd name="T22" fmla="*/ 340 w 566"/>
                <a:gd name="T23" fmla="*/ 14 h 642"/>
                <a:gd name="T24" fmla="*/ 290 w 566"/>
                <a:gd name="T25" fmla="*/ 2 h 642"/>
                <a:gd name="T26" fmla="*/ 236 w 566"/>
                <a:gd name="T27" fmla="*/ 0 h 642"/>
                <a:gd name="T28" fmla="*/ 208 w 566"/>
                <a:gd name="T29" fmla="*/ 0 h 642"/>
                <a:gd name="T30" fmla="*/ 150 w 566"/>
                <a:gd name="T31" fmla="*/ 8 h 642"/>
                <a:gd name="T32" fmla="*/ 98 w 566"/>
                <a:gd name="T33" fmla="*/ 20 h 642"/>
                <a:gd name="T34" fmla="*/ 50 w 566"/>
                <a:gd name="T35" fmla="*/ 40 h 642"/>
                <a:gd name="T36" fmla="*/ 62 w 566"/>
                <a:gd name="T37" fmla="*/ 184 h 642"/>
                <a:gd name="T38" fmla="*/ 78 w 566"/>
                <a:gd name="T39" fmla="*/ 174 h 642"/>
                <a:gd name="T40" fmla="*/ 118 w 566"/>
                <a:gd name="T41" fmla="*/ 156 h 642"/>
                <a:gd name="T42" fmla="*/ 160 w 566"/>
                <a:gd name="T43" fmla="*/ 144 h 642"/>
                <a:gd name="T44" fmla="*/ 206 w 566"/>
                <a:gd name="T45" fmla="*/ 138 h 642"/>
                <a:gd name="T46" fmla="*/ 228 w 566"/>
                <a:gd name="T47" fmla="*/ 136 h 642"/>
                <a:gd name="T48" fmla="*/ 274 w 566"/>
                <a:gd name="T49" fmla="*/ 142 h 642"/>
                <a:gd name="T50" fmla="*/ 306 w 566"/>
                <a:gd name="T51" fmla="*/ 158 h 642"/>
                <a:gd name="T52" fmla="*/ 324 w 566"/>
                <a:gd name="T53" fmla="*/ 180 h 642"/>
                <a:gd name="T54" fmla="*/ 330 w 566"/>
                <a:gd name="T55" fmla="*/ 210 h 642"/>
                <a:gd name="T56" fmla="*/ 204 w 566"/>
                <a:gd name="T57" fmla="*/ 248 h 642"/>
                <a:gd name="T58" fmla="*/ 182 w 566"/>
                <a:gd name="T59" fmla="*/ 250 h 642"/>
                <a:gd name="T60" fmla="*/ 142 w 566"/>
                <a:gd name="T61" fmla="*/ 260 h 642"/>
                <a:gd name="T62" fmla="*/ 106 w 566"/>
                <a:gd name="T63" fmla="*/ 276 h 642"/>
                <a:gd name="T64" fmla="*/ 74 w 566"/>
                <a:gd name="T65" fmla="*/ 296 h 642"/>
                <a:gd name="T66" fmla="*/ 46 w 566"/>
                <a:gd name="T67" fmla="*/ 320 h 642"/>
                <a:gd name="T68" fmla="*/ 24 w 566"/>
                <a:gd name="T69" fmla="*/ 350 h 642"/>
                <a:gd name="T70" fmla="*/ 10 w 566"/>
                <a:gd name="T71" fmla="*/ 384 h 642"/>
                <a:gd name="T72" fmla="*/ 2 w 566"/>
                <a:gd name="T73" fmla="*/ 422 h 642"/>
                <a:gd name="T74" fmla="*/ 0 w 566"/>
                <a:gd name="T75" fmla="*/ 442 h 642"/>
                <a:gd name="T76" fmla="*/ 4 w 566"/>
                <a:gd name="T77" fmla="*/ 484 h 642"/>
                <a:gd name="T78" fmla="*/ 16 w 566"/>
                <a:gd name="T79" fmla="*/ 522 h 642"/>
                <a:gd name="T80" fmla="*/ 34 w 566"/>
                <a:gd name="T81" fmla="*/ 554 h 642"/>
                <a:gd name="T82" fmla="*/ 58 w 566"/>
                <a:gd name="T83" fmla="*/ 582 h 642"/>
                <a:gd name="T84" fmla="*/ 88 w 566"/>
                <a:gd name="T85" fmla="*/ 606 h 642"/>
                <a:gd name="T86" fmla="*/ 120 w 566"/>
                <a:gd name="T87" fmla="*/ 622 h 642"/>
                <a:gd name="T88" fmla="*/ 158 w 566"/>
                <a:gd name="T89" fmla="*/ 634 h 642"/>
                <a:gd name="T90" fmla="*/ 198 w 566"/>
                <a:gd name="T91" fmla="*/ 636 h 642"/>
                <a:gd name="T92" fmla="*/ 224 w 566"/>
                <a:gd name="T93" fmla="*/ 636 h 642"/>
                <a:gd name="T94" fmla="*/ 272 w 566"/>
                <a:gd name="T95" fmla="*/ 626 h 642"/>
                <a:gd name="T96" fmla="*/ 314 w 566"/>
                <a:gd name="T97" fmla="*/ 606 h 642"/>
                <a:gd name="T98" fmla="*/ 344 w 566"/>
                <a:gd name="T99" fmla="*/ 576 h 642"/>
                <a:gd name="T100" fmla="*/ 356 w 566"/>
                <a:gd name="T101" fmla="*/ 556 h 642"/>
                <a:gd name="T102" fmla="*/ 372 w 566"/>
                <a:gd name="T103" fmla="*/ 588 h 642"/>
                <a:gd name="T104" fmla="*/ 394 w 566"/>
                <a:gd name="T105" fmla="*/ 612 h 642"/>
                <a:gd name="T106" fmla="*/ 422 w 566"/>
                <a:gd name="T107" fmla="*/ 630 h 642"/>
                <a:gd name="T108" fmla="*/ 450 w 566"/>
                <a:gd name="T109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6" h="642">
                  <a:moveTo>
                    <a:pt x="566" y="542"/>
                  </a:moveTo>
                  <a:lnTo>
                    <a:pt x="566" y="542"/>
                  </a:lnTo>
                  <a:lnTo>
                    <a:pt x="550" y="536"/>
                  </a:lnTo>
                  <a:lnTo>
                    <a:pt x="536" y="528"/>
                  </a:lnTo>
                  <a:lnTo>
                    <a:pt x="524" y="518"/>
                  </a:lnTo>
                  <a:lnTo>
                    <a:pt x="514" y="506"/>
                  </a:lnTo>
                  <a:lnTo>
                    <a:pt x="506" y="490"/>
                  </a:lnTo>
                  <a:lnTo>
                    <a:pt x="500" y="472"/>
                  </a:lnTo>
                  <a:lnTo>
                    <a:pt x="496" y="452"/>
                  </a:lnTo>
                  <a:lnTo>
                    <a:pt x="494" y="428"/>
                  </a:lnTo>
                  <a:lnTo>
                    <a:pt x="494" y="216"/>
                  </a:lnTo>
                  <a:lnTo>
                    <a:pt x="494" y="216"/>
                  </a:lnTo>
                  <a:lnTo>
                    <a:pt x="494" y="190"/>
                  </a:lnTo>
                  <a:lnTo>
                    <a:pt x="490" y="166"/>
                  </a:lnTo>
                  <a:lnTo>
                    <a:pt x="484" y="144"/>
                  </a:lnTo>
                  <a:lnTo>
                    <a:pt x="476" y="122"/>
                  </a:lnTo>
                  <a:lnTo>
                    <a:pt x="466" y="102"/>
                  </a:lnTo>
                  <a:lnTo>
                    <a:pt x="452" y="84"/>
                  </a:lnTo>
                  <a:lnTo>
                    <a:pt x="438" y="68"/>
                  </a:lnTo>
                  <a:lnTo>
                    <a:pt x="422" y="54"/>
                  </a:lnTo>
                  <a:lnTo>
                    <a:pt x="404" y="42"/>
                  </a:lnTo>
                  <a:lnTo>
                    <a:pt x="384" y="30"/>
                  </a:lnTo>
                  <a:lnTo>
                    <a:pt x="364" y="20"/>
                  </a:lnTo>
                  <a:lnTo>
                    <a:pt x="340" y="14"/>
                  </a:lnTo>
                  <a:lnTo>
                    <a:pt x="316" y="8"/>
                  </a:lnTo>
                  <a:lnTo>
                    <a:pt x="290" y="2"/>
                  </a:lnTo>
                  <a:lnTo>
                    <a:pt x="264" y="0"/>
                  </a:lnTo>
                  <a:lnTo>
                    <a:pt x="236" y="0"/>
                  </a:lnTo>
                  <a:lnTo>
                    <a:pt x="236" y="0"/>
                  </a:lnTo>
                  <a:lnTo>
                    <a:pt x="208" y="0"/>
                  </a:lnTo>
                  <a:lnTo>
                    <a:pt x="178" y="2"/>
                  </a:lnTo>
                  <a:lnTo>
                    <a:pt x="150" y="8"/>
                  </a:lnTo>
                  <a:lnTo>
                    <a:pt x="124" y="14"/>
                  </a:lnTo>
                  <a:lnTo>
                    <a:pt x="98" y="20"/>
                  </a:lnTo>
                  <a:lnTo>
                    <a:pt x="72" y="30"/>
                  </a:lnTo>
                  <a:lnTo>
                    <a:pt x="50" y="40"/>
                  </a:lnTo>
                  <a:lnTo>
                    <a:pt x="30" y="5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78" y="174"/>
                  </a:lnTo>
                  <a:lnTo>
                    <a:pt x="98" y="164"/>
                  </a:lnTo>
                  <a:lnTo>
                    <a:pt x="118" y="156"/>
                  </a:lnTo>
                  <a:lnTo>
                    <a:pt x="138" y="150"/>
                  </a:lnTo>
                  <a:lnTo>
                    <a:pt x="160" y="144"/>
                  </a:lnTo>
                  <a:lnTo>
                    <a:pt x="184" y="140"/>
                  </a:lnTo>
                  <a:lnTo>
                    <a:pt x="206" y="138"/>
                  </a:lnTo>
                  <a:lnTo>
                    <a:pt x="228" y="136"/>
                  </a:lnTo>
                  <a:lnTo>
                    <a:pt x="228" y="136"/>
                  </a:lnTo>
                  <a:lnTo>
                    <a:pt x="252" y="138"/>
                  </a:lnTo>
                  <a:lnTo>
                    <a:pt x="274" y="142"/>
                  </a:lnTo>
                  <a:lnTo>
                    <a:pt x="292" y="148"/>
                  </a:lnTo>
                  <a:lnTo>
                    <a:pt x="306" y="158"/>
                  </a:lnTo>
                  <a:lnTo>
                    <a:pt x="316" y="168"/>
                  </a:lnTo>
                  <a:lnTo>
                    <a:pt x="324" y="180"/>
                  </a:lnTo>
                  <a:lnTo>
                    <a:pt x="328" y="194"/>
                  </a:lnTo>
                  <a:lnTo>
                    <a:pt x="330" y="210"/>
                  </a:lnTo>
                  <a:lnTo>
                    <a:pt x="330" y="236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182" y="250"/>
                  </a:lnTo>
                  <a:lnTo>
                    <a:pt x="162" y="254"/>
                  </a:lnTo>
                  <a:lnTo>
                    <a:pt x="142" y="260"/>
                  </a:lnTo>
                  <a:lnTo>
                    <a:pt x="124" y="266"/>
                  </a:lnTo>
                  <a:lnTo>
                    <a:pt x="106" y="276"/>
                  </a:lnTo>
                  <a:lnTo>
                    <a:pt x="88" y="284"/>
                  </a:lnTo>
                  <a:lnTo>
                    <a:pt x="74" y="296"/>
                  </a:lnTo>
                  <a:lnTo>
                    <a:pt x="60" y="308"/>
                  </a:lnTo>
                  <a:lnTo>
                    <a:pt x="46" y="320"/>
                  </a:lnTo>
                  <a:lnTo>
                    <a:pt x="34" y="334"/>
                  </a:lnTo>
                  <a:lnTo>
                    <a:pt x="24" y="350"/>
                  </a:lnTo>
                  <a:lnTo>
                    <a:pt x="16" y="366"/>
                  </a:lnTo>
                  <a:lnTo>
                    <a:pt x="10" y="384"/>
                  </a:lnTo>
                  <a:lnTo>
                    <a:pt x="4" y="402"/>
                  </a:lnTo>
                  <a:lnTo>
                    <a:pt x="2" y="422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2" y="464"/>
                  </a:lnTo>
                  <a:lnTo>
                    <a:pt x="4" y="484"/>
                  </a:lnTo>
                  <a:lnTo>
                    <a:pt x="10" y="504"/>
                  </a:lnTo>
                  <a:lnTo>
                    <a:pt x="16" y="522"/>
                  </a:lnTo>
                  <a:lnTo>
                    <a:pt x="24" y="538"/>
                  </a:lnTo>
                  <a:lnTo>
                    <a:pt x="34" y="554"/>
                  </a:lnTo>
                  <a:lnTo>
                    <a:pt x="46" y="570"/>
                  </a:lnTo>
                  <a:lnTo>
                    <a:pt x="58" y="582"/>
                  </a:lnTo>
                  <a:lnTo>
                    <a:pt x="72" y="594"/>
                  </a:lnTo>
                  <a:lnTo>
                    <a:pt x="88" y="606"/>
                  </a:lnTo>
                  <a:lnTo>
                    <a:pt x="104" y="614"/>
                  </a:lnTo>
                  <a:lnTo>
                    <a:pt x="120" y="622"/>
                  </a:lnTo>
                  <a:lnTo>
                    <a:pt x="138" y="628"/>
                  </a:lnTo>
                  <a:lnTo>
                    <a:pt x="158" y="634"/>
                  </a:lnTo>
                  <a:lnTo>
                    <a:pt x="178" y="636"/>
                  </a:lnTo>
                  <a:lnTo>
                    <a:pt x="198" y="636"/>
                  </a:lnTo>
                  <a:lnTo>
                    <a:pt x="198" y="636"/>
                  </a:lnTo>
                  <a:lnTo>
                    <a:pt x="224" y="636"/>
                  </a:lnTo>
                  <a:lnTo>
                    <a:pt x="250" y="632"/>
                  </a:lnTo>
                  <a:lnTo>
                    <a:pt x="272" y="626"/>
                  </a:lnTo>
                  <a:lnTo>
                    <a:pt x="294" y="618"/>
                  </a:lnTo>
                  <a:lnTo>
                    <a:pt x="314" y="606"/>
                  </a:lnTo>
                  <a:lnTo>
                    <a:pt x="330" y="592"/>
                  </a:lnTo>
                  <a:lnTo>
                    <a:pt x="344" y="576"/>
                  </a:lnTo>
                  <a:lnTo>
                    <a:pt x="356" y="556"/>
                  </a:lnTo>
                  <a:lnTo>
                    <a:pt x="356" y="556"/>
                  </a:lnTo>
                  <a:lnTo>
                    <a:pt x="362" y="574"/>
                  </a:lnTo>
                  <a:lnTo>
                    <a:pt x="372" y="588"/>
                  </a:lnTo>
                  <a:lnTo>
                    <a:pt x="382" y="602"/>
                  </a:lnTo>
                  <a:lnTo>
                    <a:pt x="394" y="612"/>
                  </a:lnTo>
                  <a:lnTo>
                    <a:pt x="408" y="622"/>
                  </a:lnTo>
                  <a:lnTo>
                    <a:pt x="422" y="630"/>
                  </a:lnTo>
                  <a:lnTo>
                    <a:pt x="436" y="636"/>
                  </a:lnTo>
                  <a:lnTo>
                    <a:pt x="450" y="642"/>
                  </a:lnTo>
                  <a:lnTo>
                    <a:pt x="566" y="5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1316770" y="646923"/>
              <a:ext cx="79146" cy="71784"/>
            </a:xfrm>
            <a:custGeom>
              <a:avLst/>
              <a:gdLst>
                <a:gd name="T0" fmla="*/ 172 w 172"/>
                <a:gd name="T1" fmla="*/ 52 h 156"/>
                <a:gd name="T2" fmla="*/ 172 w 172"/>
                <a:gd name="T3" fmla="*/ 52 h 156"/>
                <a:gd name="T4" fmla="*/ 170 w 172"/>
                <a:gd name="T5" fmla="*/ 74 h 156"/>
                <a:gd name="T6" fmla="*/ 164 w 172"/>
                <a:gd name="T7" fmla="*/ 94 h 156"/>
                <a:gd name="T8" fmla="*/ 154 w 172"/>
                <a:gd name="T9" fmla="*/ 112 h 156"/>
                <a:gd name="T10" fmla="*/ 142 w 172"/>
                <a:gd name="T11" fmla="*/ 128 h 156"/>
                <a:gd name="T12" fmla="*/ 126 w 172"/>
                <a:gd name="T13" fmla="*/ 140 h 156"/>
                <a:gd name="T14" fmla="*/ 110 w 172"/>
                <a:gd name="T15" fmla="*/ 148 h 156"/>
                <a:gd name="T16" fmla="*/ 90 w 172"/>
                <a:gd name="T17" fmla="*/ 154 h 156"/>
                <a:gd name="T18" fmla="*/ 70 w 172"/>
                <a:gd name="T19" fmla="*/ 156 h 156"/>
                <a:gd name="T20" fmla="*/ 70 w 172"/>
                <a:gd name="T21" fmla="*/ 156 h 156"/>
                <a:gd name="T22" fmla="*/ 54 w 172"/>
                <a:gd name="T23" fmla="*/ 154 h 156"/>
                <a:gd name="T24" fmla="*/ 42 w 172"/>
                <a:gd name="T25" fmla="*/ 150 h 156"/>
                <a:gd name="T26" fmla="*/ 30 w 172"/>
                <a:gd name="T27" fmla="*/ 144 h 156"/>
                <a:gd name="T28" fmla="*/ 20 w 172"/>
                <a:gd name="T29" fmla="*/ 136 h 156"/>
                <a:gd name="T30" fmla="*/ 10 w 172"/>
                <a:gd name="T31" fmla="*/ 126 h 156"/>
                <a:gd name="T32" fmla="*/ 6 w 172"/>
                <a:gd name="T33" fmla="*/ 116 h 156"/>
                <a:gd name="T34" fmla="*/ 2 w 172"/>
                <a:gd name="T35" fmla="*/ 104 h 156"/>
                <a:gd name="T36" fmla="*/ 0 w 172"/>
                <a:gd name="T37" fmla="*/ 90 h 156"/>
                <a:gd name="T38" fmla="*/ 0 w 172"/>
                <a:gd name="T39" fmla="*/ 90 h 156"/>
                <a:gd name="T40" fmla="*/ 2 w 172"/>
                <a:gd name="T41" fmla="*/ 76 h 156"/>
                <a:gd name="T42" fmla="*/ 4 w 172"/>
                <a:gd name="T43" fmla="*/ 62 h 156"/>
                <a:gd name="T44" fmla="*/ 12 w 172"/>
                <a:gd name="T45" fmla="*/ 48 h 156"/>
                <a:gd name="T46" fmla="*/ 20 w 172"/>
                <a:gd name="T47" fmla="*/ 36 h 156"/>
                <a:gd name="T48" fmla="*/ 32 w 172"/>
                <a:gd name="T49" fmla="*/ 26 h 156"/>
                <a:gd name="T50" fmla="*/ 46 w 172"/>
                <a:gd name="T51" fmla="*/ 16 h 156"/>
                <a:gd name="T52" fmla="*/ 64 w 172"/>
                <a:gd name="T53" fmla="*/ 10 h 156"/>
                <a:gd name="T54" fmla="*/ 84 w 172"/>
                <a:gd name="T55" fmla="*/ 8 h 156"/>
                <a:gd name="T56" fmla="*/ 172 w 172"/>
                <a:gd name="T57" fmla="*/ 0 h 156"/>
                <a:gd name="T58" fmla="*/ 172 w 172"/>
                <a:gd name="T59" fmla="*/ 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2" h="156">
                  <a:moveTo>
                    <a:pt x="172" y="52"/>
                  </a:moveTo>
                  <a:lnTo>
                    <a:pt x="172" y="52"/>
                  </a:lnTo>
                  <a:lnTo>
                    <a:pt x="170" y="74"/>
                  </a:lnTo>
                  <a:lnTo>
                    <a:pt x="164" y="94"/>
                  </a:lnTo>
                  <a:lnTo>
                    <a:pt x="154" y="112"/>
                  </a:lnTo>
                  <a:lnTo>
                    <a:pt x="142" y="128"/>
                  </a:lnTo>
                  <a:lnTo>
                    <a:pt x="126" y="140"/>
                  </a:lnTo>
                  <a:lnTo>
                    <a:pt x="110" y="148"/>
                  </a:lnTo>
                  <a:lnTo>
                    <a:pt x="90" y="154"/>
                  </a:lnTo>
                  <a:lnTo>
                    <a:pt x="70" y="156"/>
                  </a:lnTo>
                  <a:lnTo>
                    <a:pt x="70" y="156"/>
                  </a:lnTo>
                  <a:lnTo>
                    <a:pt x="54" y="154"/>
                  </a:lnTo>
                  <a:lnTo>
                    <a:pt x="42" y="150"/>
                  </a:lnTo>
                  <a:lnTo>
                    <a:pt x="30" y="144"/>
                  </a:lnTo>
                  <a:lnTo>
                    <a:pt x="20" y="136"/>
                  </a:lnTo>
                  <a:lnTo>
                    <a:pt x="10" y="126"/>
                  </a:lnTo>
                  <a:lnTo>
                    <a:pt x="6" y="116"/>
                  </a:lnTo>
                  <a:lnTo>
                    <a:pt x="2" y="104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2" y="76"/>
                  </a:lnTo>
                  <a:lnTo>
                    <a:pt x="4" y="62"/>
                  </a:lnTo>
                  <a:lnTo>
                    <a:pt x="12" y="48"/>
                  </a:lnTo>
                  <a:lnTo>
                    <a:pt x="20" y="36"/>
                  </a:lnTo>
                  <a:lnTo>
                    <a:pt x="32" y="26"/>
                  </a:lnTo>
                  <a:lnTo>
                    <a:pt x="46" y="16"/>
                  </a:lnTo>
                  <a:lnTo>
                    <a:pt x="64" y="10"/>
                  </a:lnTo>
                  <a:lnTo>
                    <a:pt x="84" y="8"/>
                  </a:lnTo>
                  <a:lnTo>
                    <a:pt x="172" y="0"/>
                  </a:lnTo>
                  <a:lnTo>
                    <a:pt x="172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1"/>
            <p:cNvSpPr>
              <a:spLocks/>
            </p:cNvSpPr>
            <p:nvPr userDrawn="1"/>
          </p:nvSpPr>
          <p:spPr bwMode="auto">
            <a:xfrm>
              <a:off x="11538563" y="683735"/>
              <a:ext cx="100313" cy="101233"/>
            </a:xfrm>
            <a:custGeom>
              <a:avLst/>
              <a:gdLst>
                <a:gd name="T0" fmla="*/ 134 w 218"/>
                <a:gd name="T1" fmla="*/ 194 h 220"/>
                <a:gd name="T2" fmla="*/ 218 w 218"/>
                <a:gd name="T3" fmla="*/ 110 h 220"/>
                <a:gd name="T4" fmla="*/ 108 w 218"/>
                <a:gd name="T5" fmla="*/ 0 h 220"/>
                <a:gd name="T6" fmla="*/ 0 w 218"/>
                <a:gd name="T7" fmla="*/ 110 h 220"/>
                <a:gd name="T8" fmla="*/ 108 w 218"/>
                <a:gd name="T9" fmla="*/ 220 h 220"/>
                <a:gd name="T10" fmla="*/ 134 w 218"/>
                <a:gd name="T11" fmla="*/ 1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220">
                  <a:moveTo>
                    <a:pt x="134" y="194"/>
                  </a:moveTo>
                  <a:lnTo>
                    <a:pt x="218" y="110"/>
                  </a:lnTo>
                  <a:lnTo>
                    <a:pt x="108" y="0"/>
                  </a:lnTo>
                  <a:lnTo>
                    <a:pt x="0" y="110"/>
                  </a:lnTo>
                  <a:lnTo>
                    <a:pt x="108" y="220"/>
                  </a:lnTo>
                  <a:lnTo>
                    <a:pt x="134" y="1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2"/>
            <p:cNvSpPr>
              <a:spLocks/>
            </p:cNvSpPr>
            <p:nvPr userDrawn="1"/>
          </p:nvSpPr>
          <p:spPr bwMode="auto">
            <a:xfrm>
              <a:off x="10777472" y="356107"/>
              <a:ext cx="101233" cy="100313"/>
            </a:xfrm>
            <a:custGeom>
              <a:avLst/>
              <a:gdLst>
                <a:gd name="T0" fmla="*/ 220 w 220"/>
                <a:gd name="T1" fmla="*/ 110 h 218"/>
                <a:gd name="T2" fmla="*/ 110 w 220"/>
                <a:gd name="T3" fmla="*/ 0 h 218"/>
                <a:gd name="T4" fmla="*/ 0 w 220"/>
                <a:gd name="T5" fmla="*/ 110 h 218"/>
                <a:gd name="T6" fmla="*/ 110 w 220"/>
                <a:gd name="T7" fmla="*/ 218 h 218"/>
                <a:gd name="T8" fmla="*/ 136 w 220"/>
                <a:gd name="T9" fmla="*/ 194 h 218"/>
                <a:gd name="T10" fmla="*/ 220 w 220"/>
                <a:gd name="T11" fmla="*/ 1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18">
                  <a:moveTo>
                    <a:pt x="220" y="110"/>
                  </a:moveTo>
                  <a:lnTo>
                    <a:pt x="110" y="0"/>
                  </a:lnTo>
                  <a:lnTo>
                    <a:pt x="0" y="110"/>
                  </a:lnTo>
                  <a:lnTo>
                    <a:pt x="110" y="218"/>
                  </a:lnTo>
                  <a:lnTo>
                    <a:pt x="136" y="194"/>
                  </a:lnTo>
                  <a:lnTo>
                    <a:pt x="220" y="1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/>
            </a:lvl1pPr>
          </a:lstStyle>
          <a:p>
            <a:fld id="{93AEC647-104A-43C8-8FBB-34EEEA788B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13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9" r:id="rId5"/>
    <p:sldLayoutId id="2147483651" r:id="rId6"/>
    <p:sldLayoutId id="2147483678" r:id="rId7"/>
    <p:sldLayoutId id="2147483677" r:id="rId8"/>
    <p:sldLayoutId id="2147483675" r:id="rId9"/>
    <p:sldLayoutId id="2147483674" r:id="rId10"/>
    <p:sldLayoutId id="2147483676" r:id="rId11"/>
    <p:sldLayoutId id="2147483673" r:id="rId12"/>
    <p:sldLayoutId id="2147483672" r:id="rId13"/>
    <p:sldLayoutId id="2147483679" r:id="rId14"/>
    <p:sldLayoutId id="2147483670" r:id="rId15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84163" indent="-284163" algn="l" defTabSz="4572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SzPct val="90000"/>
        <a:buFont typeface="Wingdings" pitchFamily="2" charset="2"/>
        <a:buChar char=""/>
        <a:defRPr sz="26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1pPr>
      <a:lvl2pPr marL="514350" indent="-169863" algn="l" defTabSz="4572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Calibri" pitchFamily="34" charset="0"/>
        <a:buChar char="-"/>
        <a:defRPr sz="22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2pPr>
      <a:lvl3pPr marL="801688" indent="-169863" algn="l" defTabSz="4572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Calibri" pitchFamily="34" charset="0"/>
        <a:buChar char="-"/>
        <a:defRPr sz="1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3pPr>
      <a:lvl4pPr marL="1087438" indent="-176213" algn="l" defTabSz="4572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Calibri" pitchFamily="34" charset="0"/>
        <a:buChar char="-"/>
        <a:defRPr sz="1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4pPr>
      <a:lvl5pPr marL="1374775" indent="-176213" algn="l" defTabSz="4572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Calibri" pitchFamily="34" charset="0"/>
        <a:buChar char="-"/>
        <a:defRPr sz="1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88825" cy="1143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17707"/>
            <a:ext cx="7838768" cy="1022194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485900"/>
            <a:ext cx="11268074" cy="49149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Footer Placeholder 7"/>
          <p:cNvSpPr txBox="1">
            <a:spLocks/>
          </p:cNvSpPr>
          <p:nvPr userDrawn="1"/>
        </p:nvSpPr>
        <p:spPr>
          <a:xfrm>
            <a:off x="461766" y="6613525"/>
            <a:ext cx="3282096" cy="26035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srgbClr val="231F20"/>
                </a:solidFill>
              </a:rPr>
              <a:t>Copyright © 2018 JDA Software Group, Inc. Confidential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0800893" y="334940"/>
            <a:ext cx="904658" cy="577030"/>
            <a:chOff x="10734218" y="334940"/>
            <a:chExt cx="904658" cy="577030"/>
          </a:xfrm>
        </p:grpSpPr>
        <p:sp>
          <p:nvSpPr>
            <p:cNvPr id="10" name="Freeform 5"/>
            <p:cNvSpPr>
              <a:spLocks noEditPoints="1"/>
            </p:cNvSpPr>
            <p:nvPr userDrawn="1"/>
          </p:nvSpPr>
          <p:spPr bwMode="auto">
            <a:xfrm>
              <a:off x="10734218" y="334940"/>
              <a:ext cx="904658" cy="577030"/>
            </a:xfrm>
            <a:custGeom>
              <a:avLst/>
              <a:gdLst>
                <a:gd name="T0" fmla="*/ 52 w 1966"/>
                <a:gd name="T1" fmla="*/ 1130 h 1254"/>
                <a:gd name="T2" fmla="*/ 106 w 1966"/>
                <a:gd name="T3" fmla="*/ 1070 h 1254"/>
                <a:gd name="T4" fmla="*/ 124 w 1966"/>
                <a:gd name="T5" fmla="*/ 994 h 1254"/>
                <a:gd name="T6" fmla="*/ 298 w 1966"/>
                <a:gd name="T7" fmla="*/ 986 h 1254"/>
                <a:gd name="T8" fmla="*/ 272 w 1966"/>
                <a:gd name="T9" fmla="*/ 1106 h 1254"/>
                <a:gd name="T10" fmla="*/ 208 w 1966"/>
                <a:gd name="T11" fmla="*/ 1194 h 1254"/>
                <a:gd name="T12" fmla="*/ 122 w 1966"/>
                <a:gd name="T13" fmla="*/ 1248 h 1254"/>
                <a:gd name="T14" fmla="*/ 848 w 1966"/>
                <a:gd name="T15" fmla="*/ 370 h 1254"/>
                <a:gd name="T16" fmla="*/ 786 w 1966"/>
                <a:gd name="T17" fmla="*/ 340 h 1254"/>
                <a:gd name="T18" fmla="*/ 694 w 1966"/>
                <a:gd name="T19" fmla="*/ 326 h 1254"/>
                <a:gd name="T20" fmla="*/ 548 w 1966"/>
                <a:gd name="T21" fmla="*/ 362 h 1254"/>
                <a:gd name="T22" fmla="*/ 440 w 1966"/>
                <a:gd name="T23" fmla="*/ 460 h 1254"/>
                <a:gd name="T24" fmla="*/ 390 w 1966"/>
                <a:gd name="T25" fmla="*/ 610 h 1254"/>
                <a:gd name="T26" fmla="*/ 402 w 1966"/>
                <a:gd name="T27" fmla="*/ 750 h 1254"/>
                <a:gd name="T28" fmla="*/ 480 w 1966"/>
                <a:gd name="T29" fmla="*/ 880 h 1254"/>
                <a:gd name="T30" fmla="*/ 598 w 1966"/>
                <a:gd name="T31" fmla="*/ 950 h 1254"/>
                <a:gd name="T32" fmla="*/ 710 w 1966"/>
                <a:gd name="T33" fmla="*/ 960 h 1254"/>
                <a:gd name="T34" fmla="*/ 832 w 1966"/>
                <a:gd name="T35" fmla="*/ 910 h 1254"/>
                <a:gd name="T36" fmla="*/ 1016 w 1966"/>
                <a:gd name="T37" fmla="*/ 944 h 1254"/>
                <a:gd name="T38" fmla="*/ 816 w 1966"/>
                <a:gd name="T39" fmla="*/ 788 h 1254"/>
                <a:gd name="T40" fmla="*/ 720 w 1966"/>
                <a:gd name="T41" fmla="*/ 820 h 1254"/>
                <a:gd name="T42" fmla="*/ 656 w 1966"/>
                <a:gd name="T43" fmla="*/ 806 h 1254"/>
                <a:gd name="T44" fmla="*/ 594 w 1966"/>
                <a:gd name="T45" fmla="*/ 758 h 1254"/>
                <a:gd name="T46" fmla="*/ 562 w 1966"/>
                <a:gd name="T47" fmla="*/ 684 h 1254"/>
                <a:gd name="T48" fmla="*/ 562 w 1966"/>
                <a:gd name="T49" fmla="*/ 612 h 1254"/>
                <a:gd name="T50" fmla="*/ 594 w 1966"/>
                <a:gd name="T51" fmla="*/ 538 h 1254"/>
                <a:gd name="T52" fmla="*/ 656 w 1966"/>
                <a:gd name="T53" fmla="*/ 490 h 1254"/>
                <a:gd name="T54" fmla="*/ 720 w 1966"/>
                <a:gd name="T55" fmla="*/ 476 h 1254"/>
                <a:gd name="T56" fmla="*/ 818 w 1966"/>
                <a:gd name="T57" fmla="*/ 504 h 1254"/>
                <a:gd name="T58" fmla="*/ 1674 w 1966"/>
                <a:gd name="T59" fmla="*/ 868 h 1254"/>
                <a:gd name="T60" fmla="*/ 1622 w 1966"/>
                <a:gd name="T61" fmla="*/ 832 h 1254"/>
                <a:gd name="T62" fmla="*/ 1602 w 1966"/>
                <a:gd name="T63" fmla="*/ 542 h 1254"/>
                <a:gd name="T64" fmla="*/ 1584 w 1966"/>
                <a:gd name="T65" fmla="*/ 448 h 1254"/>
                <a:gd name="T66" fmla="*/ 1512 w 1966"/>
                <a:gd name="T67" fmla="*/ 368 h 1254"/>
                <a:gd name="T68" fmla="*/ 1398 w 1966"/>
                <a:gd name="T69" fmla="*/ 328 h 1254"/>
                <a:gd name="T70" fmla="*/ 1286 w 1966"/>
                <a:gd name="T71" fmla="*/ 328 h 1254"/>
                <a:gd name="T72" fmla="*/ 1158 w 1966"/>
                <a:gd name="T73" fmla="*/ 366 h 1254"/>
                <a:gd name="T74" fmla="*/ 1206 w 1966"/>
                <a:gd name="T75" fmla="*/ 490 h 1254"/>
                <a:gd name="T76" fmla="*/ 1314 w 1966"/>
                <a:gd name="T77" fmla="*/ 464 h 1254"/>
                <a:gd name="T78" fmla="*/ 1400 w 1966"/>
                <a:gd name="T79" fmla="*/ 474 h 1254"/>
                <a:gd name="T80" fmla="*/ 1438 w 1966"/>
                <a:gd name="T81" fmla="*/ 536 h 1254"/>
                <a:gd name="T82" fmla="*/ 1270 w 1966"/>
                <a:gd name="T83" fmla="*/ 580 h 1254"/>
                <a:gd name="T84" fmla="*/ 1182 w 1966"/>
                <a:gd name="T85" fmla="*/ 622 h 1254"/>
                <a:gd name="T86" fmla="*/ 1124 w 1966"/>
                <a:gd name="T87" fmla="*/ 692 h 1254"/>
                <a:gd name="T88" fmla="*/ 1108 w 1966"/>
                <a:gd name="T89" fmla="*/ 768 h 1254"/>
                <a:gd name="T90" fmla="*/ 1132 w 1966"/>
                <a:gd name="T91" fmla="*/ 864 h 1254"/>
                <a:gd name="T92" fmla="*/ 1196 w 1966"/>
                <a:gd name="T93" fmla="*/ 932 h 1254"/>
                <a:gd name="T94" fmla="*/ 1286 w 1966"/>
                <a:gd name="T95" fmla="*/ 962 h 1254"/>
                <a:gd name="T96" fmla="*/ 1380 w 1966"/>
                <a:gd name="T97" fmla="*/ 952 h 1254"/>
                <a:gd name="T98" fmla="*/ 1464 w 1966"/>
                <a:gd name="T99" fmla="*/ 882 h 1254"/>
                <a:gd name="T100" fmla="*/ 1502 w 1966"/>
                <a:gd name="T101" fmla="*/ 938 h 1254"/>
                <a:gd name="T102" fmla="*/ 1674 w 1966"/>
                <a:gd name="T103" fmla="*/ 868 h 1254"/>
                <a:gd name="T104" fmla="*/ 1420 w 1966"/>
                <a:gd name="T105" fmla="*/ 790 h 1254"/>
                <a:gd name="T106" fmla="*/ 1336 w 1966"/>
                <a:gd name="T107" fmla="*/ 834 h 1254"/>
                <a:gd name="T108" fmla="*/ 1286 w 1966"/>
                <a:gd name="T109" fmla="*/ 814 h 1254"/>
                <a:gd name="T110" fmla="*/ 1266 w 1966"/>
                <a:gd name="T111" fmla="*/ 768 h 1254"/>
                <a:gd name="T112" fmla="*/ 1298 w 1966"/>
                <a:gd name="T113" fmla="*/ 704 h 1254"/>
                <a:gd name="T114" fmla="*/ 1438 w 1966"/>
                <a:gd name="T115" fmla="*/ 730 h 1254"/>
                <a:gd name="T116" fmla="*/ 1856 w 1966"/>
                <a:gd name="T117" fmla="*/ 978 h 1254"/>
                <a:gd name="T118" fmla="*/ 204 w 1966"/>
                <a:gd name="T119" fmla="*/ 26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66" h="1254">
                  <a:moveTo>
                    <a:pt x="104" y="1254"/>
                  </a:moveTo>
                  <a:lnTo>
                    <a:pt x="0" y="1152"/>
                  </a:lnTo>
                  <a:lnTo>
                    <a:pt x="0" y="1152"/>
                  </a:lnTo>
                  <a:lnTo>
                    <a:pt x="28" y="1142"/>
                  </a:lnTo>
                  <a:lnTo>
                    <a:pt x="52" y="1130"/>
                  </a:lnTo>
                  <a:lnTo>
                    <a:pt x="74" y="1114"/>
                  </a:lnTo>
                  <a:lnTo>
                    <a:pt x="82" y="1104"/>
                  </a:lnTo>
                  <a:lnTo>
                    <a:pt x="92" y="1094"/>
                  </a:lnTo>
                  <a:lnTo>
                    <a:pt x="98" y="1084"/>
                  </a:lnTo>
                  <a:lnTo>
                    <a:pt x="106" y="1070"/>
                  </a:lnTo>
                  <a:lnTo>
                    <a:pt x="112" y="1058"/>
                  </a:lnTo>
                  <a:lnTo>
                    <a:pt x="116" y="1044"/>
                  </a:lnTo>
                  <a:lnTo>
                    <a:pt x="120" y="1028"/>
                  </a:lnTo>
                  <a:lnTo>
                    <a:pt x="124" y="1012"/>
                  </a:lnTo>
                  <a:lnTo>
                    <a:pt x="124" y="994"/>
                  </a:lnTo>
                  <a:lnTo>
                    <a:pt x="126" y="976"/>
                  </a:lnTo>
                  <a:lnTo>
                    <a:pt x="126" y="344"/>
                  </a:lnTo>
                  <a:lnTo>
                    <a:pt x="298" y="344"/>
                  </a:lnTo>
                  <a:lnTo>
                    <a:pt x="298" y="986"/>
                  </a:lnTo>
                  <a:lnTo>
                    <a:pt x="298" y="986"/>
                  </a:lnTo>
                  <a:lnTo>
                    <a:pt x="296" y="1012"/>
                  </a:lnTo>
                  <a:lnTo>
                    <a:pt x="292" y="1036"/>
                  </a:lnTo>
                  <a:lnTo>
                    <a:pt x="288" y="1060"/>
                  </a:lnTo>
                  <a:lnTo>
                    <a:pt x="280" y="1084"/>
                  </a:lnTo>
                  <a:lnTo>
                    <a:pt x="272" y="1106"/>
                  </a:lnTo>
                  <a:lnTo>
                    <a:pt x="262" y="1126"/>
                  </a:lnTo>
                  <a:lnTo>
                    <a:pt x="250" y="1144"/>
                  </a:lnTo>
                  <a:lnTo>
                    <a:pt x="238" y="1162"/>
                  </a:lnTo>
                  <a:lnTo>
                    <a:pt x="224" y="1178"/>
                  </a:lnTo>
                  <a:lnTo>
                    <a:pt x="208" y="1194"/>
                  </a:lnTo>
                  <a:lnTo>
                    <a:pt x="192" y="1208"/>
                  </a:lnTo>
                  <a:lnTo>
                    <a:pt x="176" y="1220"/>
                  </a:lnTo>
                  <a:lnTo>
                    <a:pt x="158" y="1230"/>
                  </a:lnTo>
                  <a:lnTo>
                    <a:pt x="140" y="1240"/>
                  </a:lnTo>
                  <a:lnTo>
                    <a:pt x="122" y="1248"/>
                  </a:lnTo>
                  <a:lnTo>
                    <a:pt x="104" y="1254"/>
                  </a:lnTo>
                  <a:close/>
                  <a:moveTo>
                    <a:pt x="1016" y="944"/>
                  </a:moveTo>
                  <a:lnTo>
                    <a:pt x="1016" y="0"/>
                  </a:lnTo>
                  <a:lnTo>
                    <a:pt x="848" y="0"/>
                  </a:lnTo>
                  <a:lnTo>
                    <a:pt x="848" y="370"/>
                  </a:lnTo>
                  <a:lnTo>
                    <a:pt x="848" y="370"/>
                  </a:lnTo>
                  <a:lnTo>
                    <a:pt x="838" y="362"/>
                  </a:lnTo>
                  <a:lnTo>
                    <a:pt x="824" y="354"/>
                  </a:lnTo>
                  <a:lnTo>
                    <a:pt x="806" y="348"/>
                  </a:lnTo>
                  <a:lnTo>
                    <a:pt x="786" y="340"/>
                  </a:lnTo>
                  <a:lnTo>
                    <a:pt x="764" y="334"/>
                  </a:lnTo>
                  <a:lnTo>
                    <a:pt x="742" y="330"/>
                  </a:lnTo>
                  <a:lnTo>
                    <a:pt x="718" y="328"/>
                  </a:lnTo>
                  <a:lnTo>
                    <a:pt x="694" y="326"/>
                  </a:lnTo>
                  <a:lnTo>
                    <a:pt x="694" y="326"/>
                  </a:lnTo>
                  <a:lnTo>
                    <a:pt x="662" y="328"/>
                  </a:lnTo>
                  <a:lnTo>
                    <a:pt x="632" y="332"/>
                  </a:lnTo>
                  <a:lnTo>
                    <a:pt x="602" y="340"/>
                  </a:lnTo>
                  <a:lnTo>
                    <a:pt x="574" y="350"/>
                  </a:lnTo>
                  <a:lnTo>
                    <a:pt x="548" y="362"/>
                  </a:lnTo>
                  <a:lnTo>
                    <a:pt x="522" y="376"/>
                  </a:lnTo>
                  <a:lnTo>
                    <a:pt x="498" y="394"/>
                  </a:lnTo>
                  <a:lnTo>
                    <a:pt x="478" y="414"/>
                  </a:lnTo>
                  <a:lnTo>
                    <a:pt x="458" y="436"/>
                  </a:lnTo>
                  <a:lnTo>
                    <a:pt x="440" y="460"/>
                  </a:lnTo>
                  <a:lnTo>
                    <a:pt x="424" y="486"/>
                  </a:lnTo>
                  <a:lnTo>
                    <a:pt x="412" y="514"/>
                  </a:lnTo>
                  <a:lnTo>
                    <a:pt x="402" y="544"/>
                  </a:lnTo>
                  <a:lnTo>
                    <a:pt x="394" y="576"/>
                  </a:lnTo>
                  <a:lnTo>
                    <a:pt x="390" y="610"/>
                  </a:lnTo>
                  <a:lnTo>
                    <a:pt x="388" y="644"/>
                  </a:lnTo>
                  <a:lnTo>
                    <a:pt x="388" y="644"/>
                  </a:lnTo>
                  <a:lnTo>
                    <a:pt x="390" y="682"/>
                  </a:lnTo>
                  <a:lnTo>
                    <a:pt x="394" y="718"/>
                  </a:lnTo>
                  <a:lnTo>
                    <a:pt x="402" y="750"/>
                  </a:lnTo>
                  <a:lnTo>
                    <a:pt x="414" y="782"/>
                  </a:lnTo>
                  <a:lnTo>
                    <a:pt x="426" y="810"/>
                  </a:lnTo>
                  <a:lnTo>
                    <a:pt x="442" y="836"/>
                  </a:lnTo>
                  <a:lnTo>
                    <a:pt x="460" y="860"/>
                  </a:lnTo>
                  <a:lnTo>
                    <a:pt x="480" y="880"/>
                  </a:lnTo>
                  <a:lnTo>
                    <a:pt x="500" y="898"/>
                  </a:lnTo>
                  <a:lnTo>
                    <a:pt x="524" y="916"/>
                  </a:lnTo>
                  <a:lnTo>
                    <a:pt x="548" y="930"/>
                  </a:lnTo>
                  <a:lnTo>
                    <a:pt x="572" y="940"/>
                  </a:lnTo>
                  <a:lnTo>
                    <a:pt x="598" y="950"/>
                  </a:lnTo>
                  <a:lnTo>
                    <a:pt x="624" y="956"/>
                  </a:lnTo>
                  <a:lnTo>
                    <a:pt x="652" y="960"/>
                  </a:lnTo>
                  <a:lnTo>
                    <a:pt x="678" y="960"/>
                  </a:lnTo>
                  <a:lnTo>
                    <a:pt x="678" y="960"/>
                  </a:lnTo>
                  <a:lnTo>
                    <a:pt x="710" y="960"/>
                  </a:lnTo>
                  <a:lnTo>
                    <a:pt x="740" y="954"/>
                  </a:lnTo>
                  <a:lnTo>
                    <a:pt x="766" y="948"/>
                  </a:lnTo>
                  <a:lnTo>
                    <a:pt x="792" y="936"/>
                  </a:lnTo>
                  <a:lnTo>
                    <a:pt x="814" y="924"/>
                  </a:lnTo>
                  <a:lnTo>
                    <a:pt x="832" y="910"/>
                  </a:lnTo>
                  <a:lnTo>
                    <a:pt x="850" y="892"/>
                  </a:lnTo>
                  <a:lnTo>
                    <a:pt x="862" y="872"/>
                  </a:lnTo>
                  <a:lnTo>
                    <a:pt x="864" y="872"/>
                  </a:lnTo>
                  <a:lnTo>
                    <a:pt x="864" y="944"/>
                  </a:lnTo>
                  <a:lnTo>
                    <a:pt x="1016" y="944"/>
                  </a:lnTo>
                  <a:close/>
                  <a:moveTo>
                    <a:pt x="848" y="752"/>
                  </a:moveTo>
                  <a:lnTo>
                    <a:pt x="848" y="752"/>
                  </a:lnTo>
                  <a:lnTo>
                    <a:pt x="840" y="764"/>
                  </a:lnTo>
                  <a:lnTo>
                    <a:pt x="828" y="776"/>
                  </a:lnTo>
                  <a:lnTo>
                    <a:pt x="816" y="788"/>
                  </a:lnTo>
                  <a:lnTo>
                    <a:pt x="800" y="798"/>
                  </a:lnTo>
                  <a:lnTo>
                    <a:pt x="784" y="806"/>
                  </a:lnTo>
                  <a:lnTo>
                    <a:pt x="764" y="814"/>
                  </a:lnTo>
                  <a:lnTo>
                    <a:pt x="744" y="818"/>
                  </a:lnTo>
                  <a:lnTo>
                    <a:pt x="720" y="820"/>
                  </a:lnTo>
                  <a:lnTo>
                    <a:pt x="720" y="820"/>
                  </a:lnTo>
                  <a:lnTo>
                    <a:pt x="704" y="818"/>
                  </a:lnTo>
                  <a:lnTo>
                    <a:pt x="686" y="816"/>
                  </a:lnTo>
                  <a:lnTo>
                    <a:pt x="672" y="812"/>
                  </a:lnTo>
                  <a:lnTo>
                    <a:pt x="656" y="806"/>
                  </a:lnTo>
                  <a:lnTo>
                    <a:pt x="642" y="800"/>
                  </a:lnTo>
                  <a:lnTo>
                    <a:pt x="628" y="792"/>
                  </a:lnTo>
                  <a:lnTo>
                    <a:pt x="616" y="782"/>
                  </a:lnTo>
                  <a:lnTo>
                    <a:pt x="604" y="770"/>
                  </a:lnTo>
                  <a:lnTo>
                    <a:pt x="594" y="758"/>
                  </a:lnTo>
                  <a:lnTo>
                    <a:pt x="586" y="746"/>
                  </a:lnTo>
                  <a:lnTo>
                    <a:pt x="578" y="732"/>
                  </a:lnTo>
                  <a:lnTo>
                    <a:pt x="572" y="716"/>
                  </a:lnTo>
                  <a:lnTo>
                    <a:pt x="566" y="700"/>
                  </a:lnTo>
                  <a:lnTo>
                    <a:pt x="562" y="684"/>
                  </a:lnTo>
                  <a:lnTo>
                    <a:pt x="560" y="666"/>
                  </a:lnTo>
                  <a:lnTo>
                    <a:pt x="558" y="648"/>
                  </a:lnTo>
                  <a:lnTo>
                    <a:pt x="558" y="648"/>
                  </a:lnTo>
                  <a:lnTo>
                    <a:pt x="560" y="630"/>
                  </a:lnTo>
                  <a:lnTo>
                    <a:pt x="562" y="612"/>
                  </a:lnTo>
                  <a:lnTo>
                    <a:pt x="566" y="596"/>
                  </a:lnTo>
                  <a:lnTo>
                    <a:pt x="572" y="580"/>
                  </a:lnTo>
                  <a:lnTo>
                    <a:pt x="578" y="564"/>
                  </a:lnTo>
                  <a:lnTo>
                    <a:pt x="586" y="550"/>
                  </a:lnTo>
                  <a:lnTo>
                    <a:pt x="594" y="538"/>
                  </a:lnTo>
                  <a:lnTo>
                    <a:pt x="604" y="526"/>
                  </a:lnTo>
                  <a:lnTo>
                    <a:pt x="616" y="514"/>
                  </a:lnTo>
                  <a:lnTo>
                    <a:pt x="628" y="504"/>
                  </a:lnTo>
                  <a:lnTo>
                    <a:pt x="642" y="496"/>
                  </a:lnTo>
                  <a:lnTo>
                    <a:pt x="656" y="490"/>
                  </a:lnTo>
                  <a:lnTo>
                    <a:pt x="672" y="484"/>
                  </a:lnTo>
                  <a:lnTo>
                    <a:pt x="686" y="480"/>
                  </a:lnTo>
                  <a:lnTo>
                    <a:pt x="704" y="478"/>
                  </a:lnTo>
                  <a:lnTo>
                    <a:pt x="720" y="476"/>
                  </a:lnTo>
                  <a:lnTo>
                    <a:pt x="720" y="476"/>
                  </a:lnTo>
                  <a:lnTo>
                    <a:pt x="744" y="478"/>
                  </a:lnTo>
                  <a:lnTo>
                    <a:pt x="766" y="482"/>
                  </a:lnTo>
                  <a:lnTo>
                    <a:pt x="786" y="488"/>
                  </a:lnTo>
                  <a:lnTo>
                    <a:pt x="802" y="496"/>
                  </a:lnTo>
                  <a:lnTo>
                    <a:pt x="818" y="504"/>
                  </a:lnTo>
                  <a:lnTo>
                    <a:pt x="830" y="514"/>
                  </a:lnTo>
                  <a:lnTo>
                    <a:pt x="840" y="524"/>
                  </a:lnTo>
                  <a:lnTo>
                    <a:pt x="848" y="532"/>
                  </a:lnTo>
                  <a:lnTo>
                    <a:pt x="848" y="752"/>
                  </a:lnTo>
                  <a:close/>
                  <a:moveTo>
                    <a:pt x="1674" y="868"/>
                  </a:moveTo>
                  <a:lnTo>
                    <a:pt x="1674" y="868"/>
                  </a:lnTo>
                  <a:lnTo>
                    <a:pt x="1658" y="862"/>
                  </a:lnTo>
                  <a:lnTo>
                    <a:pt x="1644" y="854"/>
                  </a:lnTo>
                  <a:lnTo>
                    <a:pt x="1632" y="844"/>
                  </a:lnTo>
                  <a:lnTo>
                    <a:pt x="1622" y="832"/>
                  </a:lnTo>
                  <a:lnTo>
                    <a:pt x="1614" y="816"/>
                  </a:lnTo>
                  <a:lnTo>
                    <a:pt x="1608" y="798"/>
                  </a:lnTo>
                  <a:lnTo>
                    <a:pt x="1604" y="778"/>
                  </a:lnTo>
                  <a:lnTo>
                    <a:pt x="1602" y="754"/>
                  </a:lnTo>
                  <a:lnTo>
                    <a:pt x="1602" y="542"/>
                  </a:lnTo>
                  <a:lnTo>
                    <a:pt x="1602" y="542"/>
                  </a:lnTo>
                  <a:lnTo>
                    <a:pt x="1602" y="516"/>
                  </a:lnTo>
                  <a:lnTo>
                    <a:pt x="1598" y="492"/>
                  </a:lnTo>
                  <a:lnTo>
                    <a:pt x="1592" y="470"/>
                  </a:lnTo>
                  <a:lnTo>
                    <a:pt x="1584" y="448"/>
                  </a:lnTo>
                  <a:lnTo>
                    <a:pt x="1574" y="428"/>
                  </a:lnTo>
                  <a:lnTo>
                    <a:pt x="1560" y="410"/>
                  </a:lnTo>
                  <a:lnTo>
                    <a:pt x="1546" y="394"/>
                  </a:lnTo>
                  <a:lnTo>
                    <a:pt x="1530" y="380"/>
                  </a:lnTo>
                  <a:lnTo>
                    <a:pt x="1512" y="368"/>
                  </a:lnTo>
                  <a:lnTo>
                    <a:pt x="1492" y="356"/>
                  </a:lnTo>
                  <a:lnTo>
                    <a:pt x="1472" y="346"/>
                  </a:lnTo>
                  <a:lnTo>
                    <a:pt x="1448" y="340"/>
                  </a:lnTo>
                  <a:lnTo>
                    <a:pt x="1424" y="334"/>
                  </a:lnTo>
                  <a:lnTo>
                    <a:pt x="1398" y="328"/>
                  </a:lnTo>
                  <a:lnTo>
                    <a:pt x="1372" y="326"/>
                  </a:lnTo>
                  <a:lnTo>
                    <a:pt x="1344" y="326"/>
                  </a:lnTo>
                  <a:lnTo>
                    <a:pt x="1344" y="326"/>
                  </a:lnTo>
                  <a:lnTo>
                    <a:pt x="1316" y="326"/>
                  </a:lnTo>
                  <a:lnTo>
                    <a:pt x="1286" y="328"/>
                  </a:lnTo>
                  <a:lnTo>
                    <a:pt x="1258" y="334"/>
                  </a:lnTo>
                  <a:lnTo>
                    <a:pt x="1232" y="340"/>
                  </a:lnTo>
                  <a:lnTo>
                    <a:pt x="1206" y="346"/>
                  </a:lnTo>
                  <a:lnTo>
                    <a:pt x="1180" y="356"/>
                  </a:lnTo>
                  <a:lnTo>
                    <a:pt x="1158" y="366"/>
                  </a:lnTo>
                  <a:lnTo>
                    <a:pt x="1138" y="378"/>
                  </a:lnTo>
                  <a:lnTo>
                    <a:pt x="1170" y="510"/>
                  </a:lnTo>
                  <a:lnTo>
                    <a:pt x="1170" y="510"/>
                  </a:lnTo>
                  <a:lnTo>
                    <a:pt x="1186" y="500"/>
                  </a:lnTo>
                  <a:lnTo>
                    <a:pt x="1206" y="490"/>
                  </a:lnTo>
                  <a:lnTo>
                    <a:pt x="1226" y="482"/>
                  </a:lnTo>
                  <a:lnTo>
                    <a:pt x="1246" y="476"/>
                  </a:lnTo>
                  <a:lnTo>
                    <a:pt x="1268" y="470"/>
                  </a:lnTo>
                  <a:lnTo>
                    <a:pt x="1292" y="466"/>
                  </a:lnTo>
                  <a:lnTo>
                    <a:pt x="1314" y="464"/>
                  </a:lnTo>
                  <a:lnTo>
                    <a:pt x="1336" y="462"/>
                  </a:lnTo>
                  <a:lnTo>
                    <a:pt x="1336" y="462"/>
                  </a:lnTo>
                  <a:lnTo>
                    <a:pt x="1360" y="464"/>
                  </a:lnTo>
                  <a:lnTo>
                    <a:pt x="1382" y="468"/>
                  </a:lnTo>
                  <a:lnTo>
                    <a:pt x="1400" y="474"/>
                  </a:lnTo>
                  <a:lnTo>
                    <a:pt x="1414" y="484"/>
                  </a:lnTo>
                  <a:lnTo>
                    <a:pt x="1424" y="494"/>
                  </a:lnTo>
                  <a:lnTo>
                    <a:pt x="1432" y="506"/>
                  </a:lnTo>
                  <a:lnTo>
                    <a:pt x="1436" y="520"/>
                  </a:lnTo>
                  <a:lnTo>
                    <a:pt x="1438" y="536"/>
                  </a:lnTo>
                  <a:lnTo>
                    <a:pt x="1438" y="562"/>
                  </a:lnTo>
                  <a:lnTo>
                    <a:pt x="1312" y="574"/>
                  </a:lnTo>
                  <a:lnTo>
                    <a:pt x="1312" y="574"/>
                  </a:lnTo>
                  <a:lnTo>
                    <a:pt x="1290" y="576"/>
                  </a:lnTo>
                  <a:lnTo>
                    <a:pt x="1270" y="580"/>
                  </a:lnTo>
                  <a:lnTo>
                    <a:pt x="1250" y="586"/>
                  </a:lnTo>
                  <a:lnTo>
                    <a:pt x="1232" y="592"/>
                  </a:lnTo>
                  <a:lnTo>
                    <a:pt x="1214" y="602"/>
                  </a:lnTo>
                  <a:lnTo>
                    <a:pt x="1196" y="610"/>
                  </a:lnTo>
                  <a:lnTo>
                    <a:pt x="1182" y="622"/>
                  </a:lnTo>
                  <a:lnTo>
                    <a:pt x="1168" y="634"/>
                  </a:lnTo>
                  <a:lnTo>
                    <a:pt x="1154" y="646"/>
                  </a:lnTo>
                  <a:lnTo>
                    <a:pt x="1142" y="660"/>
                  </a:lnTo>
                  <a:lnTo>
                    <a:pt x="1132" y="676"/>
                  </a:lnTo>
                  <a:lnTo>
                    <a:pt x="1124" y="692"/>
                  </a:lnTo>
                  <a:lnTo>
                    <a:pt x="1118" y="710"/>
                  </a:lnTo>
                  <a:lnTo>
                    <a:pt x="1112" y="728"/>
                  </a:lnTo>
                  <a:lnTo>
                    <a:pt x="1110" y="748"/>
                  </a:lnTo>
                  <a:lnTo>
                    <a:pt x="1108" y="768"/>
                  </a:lnTo>
                  <a:lnTo>
                    <a:pt x="1108" y="768"/>
                  </a:lnTo>
                  <a:lnTo>
                    <a:pt x="1110" y="790"/>
                  </a:lnTo>
                  <a:lnTo>
                    <a:pt x="1112" y="810"/>
                  </a:lnTo>
                  <a:lnTo>
                    <a:pt x="1118" y="830"/>
                  </a:lnTo>
                  <a:lnTo>
                    <a:pt x="1124" y="848"/>
                  </a:lnTo>
                  <a:lnTo>
                    <a:pt x="1132" y="864"/>
                  </a:lnTo>
                  <a:lnTo>
                    <a:pt x="1142" y="880"/>
                  </a:lnTo>
                  <a:lnTo>
                    <a:pt x="1154" y="896"/>
                  </a:lnTo>
                  <a:lnTo>
                    <a:pt x="1166" y="908"/>
                  </a:lnTo>
                  <a:lnTo>
                    <a:pt x="1180" y="920"/>
                  </a:lnTo>
                  <a:lnTo>
                    <a:pt x="1196" y="932"/>
                  </a:lnTo>
                  <a:lnTo>
                    <a:pt x="1212" y="940"/>
                  </a:lnTo>
                  <a:lnTo>
                    <a:pt x="1228" y="948"/>
                  </a:lnTo>
                  <a:lnTo>
                    <a:pt x="1246" y="954"/>
                  </a:lnTo>
                  <a:lnTo>
                    <a:pt x="1266" y="960"/>
                  </a:lnTo>
                  <a:lnTo>
                    <a:pt x="1286" y="962"/>
                  </a:lnTo>
                  <a:lnTo>
                    <a:pt x="1306" y="962"/>
                  </a:lnTo>
                  <a:lnTo>
                    <a:pt x="1306" y="962"/>
                  </a:lnTo>
                  <a:lnTo>
                    <a:pt x="1332" y="962"/>
                  </a:lnTo>
                  <a:lnTo>
                    <a:pt x="1358" y="958"/>
                  </a:lnTo>
                  <a:lnTo>
                    <a:pt x="1380" y="952"/>
                  </a:lnTo>
                  <a:lnTo>
                    <a:pt x="1402" y="944"/>
                  </a:lnTo>
                  <a:lnTo>
                    <a:pt x="1422" y="932"/>
                  </a:lnTo>
                  <a:lnTo>
                    <a:pt x="1438" y="918"/>
                  </a:lnTo>
                  <a:lnTo>
                    <a:pt x="1452" y="902"/>
                  </a:lnTo>
                  <a:lnTo>
                    <a:pt x="1464" y="882"/>
                  </a:lnTo>
                  <a:lnTo>
                    <a:pt x="1464" y="882"/>
                  </a:lnTo>
                  <a:lnTo>
                    <a:pt x="1470" y="900"/>
                  </a:lnTo>
                  <a:lnTo>
                    <a:pt x="1480" y="914"/>
                  </a:lnTo>
                  <a:lnTo>
                    <a:pt x="1490" y="928"/>
                  </a:lnTo>
                  <a:lnTo>
                    <a:pt x="1502" y="938"/>
                  </a:lnTo>
                  <a:lnTo>
                    <a:pt x="1516" y="948"/>
                  </a:lnTo>
                  <a:lnTo>
                    <a:pt x="1530" y="956"/>
                  </a:lnTo>
                  <a:lnTo>
                    <a:pt x="1544" y="962"/>
                  </a:lnTo>
                  <a:lnTo>
                    <a:pt x="1558" y="968"/>
                  </a:lnTo>
                  <a:lnTo>
                    <a:pt x="1674" y="868"/>
                  </a:lnTo>
                  <a:close/>
                  <a:moveTo>
                    <a:pt x="1438" y="730"/>
                  </a:moveTo>
                  <a:lnTo>
                    <a:pt x="1438" y="730"/>
                  </a:lnTo>
                  <a:lnTo>
                    <a:pt x="1436" y="752"/>
                  </a:lnTo>
                  <a:lnTo>
                    <a:pt x="1430" y="772"/>
                  </a:lnTo>
                  <a:lnTo>
                    <a:pt x="1420" y="790"/>
                  </a:lnTo>
                  <a:lnTo>
                    <a:pt x="1408" y="806"/>
                  </a:lnTo>
                  <a:lnTo>
                    <a:pt x="1392" y="818"/>
                  </a:lnTo>
                  <a:lnTo>
                    <a:pt x="1376" y="826"/>
                  </a:lnTo>
                  <a:lnTo>
                    <a:pt x="1356" y="832"/>
                  </a:lnTo>
                  <a:lnTo>
                    <a:pt x="1336" y="834"/>
                  </a:lnTo>
                  <a:lnTo>
                    <a:pt x="1336" y="834"/>
                  </a:lnTo>
                  <a:lnTo>
                    <a:pt x="1320" y="832"/>
                  </a:lnTo>
                  <a:lnTo>
                    <a:pt x="1308" y="828"/>
                  </a:lnTo>
                  <a:lnTo>
                    <a:pt x="1296" y="822"/>
                  </a:lnTo>
                  <a:lnTo>
                    <a:pt x="1286" y="814"/>
                  </a:lnTo>
                  <a:lnTo>
                    <a:pt x="1276" y="804"/>
                  </a:lnTo>
                  <a:lnTo>
                    <a:pt x="1272" y="794"/>
                  </a:lnTo>
                  <a:lnTo>
                    <a:pt x="1268" y="782"/>
                  </a:lnTo>
                  <a:lnTo>
                    <a:pt x="1266" y="768"/>
                  </a:lnTo>
                  <a:lnTo>
                    <a:pt x="1266" y="768"/>
                  </a:lnTo>
                  <a:lnTo>
                    <a:pt x="1268" y="754"/>
                  </a:lnTo>
                  <a:lnTo>
                    <a:pt x="1270" y="740"/>
                  </a:lnTo>
                  <a:lnTo>
                    <a:pt x="1278" y="726"/>
                  </a:lnTo>
                  <a:lnTo>
                    <a:pt x="1286" y="714"/>
                  </a:lnTo>
                  <a:lnTo>
                    <a:pt x="1298" y="704"/>
                  </a:lnTo>
                  <a:lnTo>
                    <a:pt x="1312" y="694"/>
                  </a:lnTo>
                  <a:lnTo>
                    <a:pt x="1330" y="688"/>
                  </a:lnTo>
                  <a:lnTo>
                    <a:pt x="1350" y="686"/>
                  </a:lnTo>
                  <a:lnTo>
                    <a:pt x="1438" y="678"/>
                  </a:lnTo>
                  <a:lnTo>
                    <a:pt x="1438" y="730"/>
                  </a:lnTo>
                  <a:close/>
                  <a:moveTo>
                    <a:pt x="1882" y="952"/>
                  </a:moveTo>
                  <a:lnTo>
                    <a:pt x="1966" y="868"/>
                  </a:lnTo>
                  <a:lnTo>
                    <a:pt x="1856" y="758"/>
                  </a:lnTo>
                  <a:lnTo>
                    <a:pt x="1748" y="868"/>
                  </a:lnTo>
                  <a:lnTo>
                    <a:pt x="1856" y="978"/>
                  </a:lnTo>
                  <a:lnTo>
                    <a:pt x="1882" y="952"/>
                  </a:lnTo>
                  <a:close/>
                  <a:moveTo>
                    <a:pt x="314" y="156"/>
                  </a:moveTo>
                  <a:lnTo>
                    <a:pt x="204" y="46"/>
                  </a:lnTo>
                  <a:lnTo>
                    <a:pt x="94" y="156"/>
                  </a:lnTo>
                  <a:lnTo>
                    <a:pt x="204" y="264"/>
                  </a:lnTo>
                  <a:lnTo>
                    <a:pt x="230" y="240"/>
                  </a:lnTo>
                  <a:lnTo>
                    <a:pt x="314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231F20"/>
                </a:solidFill>
              </a:endParaRPr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10734218" y="493232"/>
              <a:ext cx="137125" cy="418738"/>
            </a:xfrm>
            <a:custGeom>
              <a:avLst/>
              <a:gdLst>
                <a:gd name="T0" fmla="*/ 104 w 298"/>
                <a:gd name="T1" fmla="*/ 910 h 910"/>
                <a:gd name="T2" fmla="*/ 0 w 298"/>
                <a:gd name="T3" fmla="*/ 808 h 910"/>
                <a:gd name="T4" fmla="*/ 0 w 298"/>
                <a:gd name="T5" fmla="*/ 808 h 910"/>
                <a:gd name="T6" fmla="*/ 28 w 298"/>
                <a:gd name="T7" fmla="*/ 798 h 910"/>
                <a:gd name="T8" fmla="*/ 52 w 298"/>
                <a:gd name="T9" fmla="*/ 786 h 910"/>
                <a:gd name="T10" fmla="*/ 74 w 298"/>
                <a:gd name="T11" fmla="*/ 770 h 910"/>
                <a:gd name="T12" fmla="*/ 82 w 298"/>
                <a:gd name="T13" fmla="*/ 760 h 910"/>
                <a:gd name="T14" fmla="*/ 92 w 298"/>
                <a:gd name="T15" fmla="*/ 750 h 910"/>
                <a:gd name="T16" fmla="*/ 98 w 298"/>
                <a:gd name="T17" fmla="*/ 740 h 910"/>
                <a:gd name="T18" fmla="*/ 106 w 298"/>
                <a:gd name="T19" fmla="*/ 726 h 910"/>
                <a:gd name="T20" fmla="*/ 112 w 298"/>
                <a:gd name="T21" fmla="*/ 714 h 910"/>
                <a:gd name="T22" fmla="*/ 116 w 298"/>
                <a:gd name="T23" fmla="*/ 700 h 910"/>
                <a:gd name="T24" fmla="*/ 120 w 298"/>
                <a:gd name="T25" fmla="*/ 684 h 910"/>
                <a:gd name="T26" fmla="*/ 124 w 298"/>
                <a:gd name="T27" fmla="*/ 668 h 910"/>
                <a:gd name="T28" fmla="*/ 124 w 298"/>
                <a:gd name="T29" fmla="*/ 650 h 910"/>
                <a:gd name="T30" fmla="*/ 126 w 298"/>
                <a:gd name="T31" fmla="*/ 632 h 910"/>
                <a:gd name="T32" fmla="*/ 126 w 298"/>
                <a:gd name="T33" fmla="*/ 0 h 910"/>
                <a:gd name="T34" fmla="*/ 298 w 298"/>
                <a:gd name="T35" fmla="*/ 0 h 910"/>
                <a:gd name="T36" fmla="*/ 298 w 298"/>
                <a:gd name="T37" fmla="*/ 642 h 910"/>
                <a:gd name="T38" fmla="*/ 298 w 298"/>
                <a:gd name="T39" fmla="*/ 642 h 910"/>
                <a:gd name="T40" fmla="*/ 296 w 298"/>
                <a:gd name="T41" fmla="*/ 668 h 910"/>
                <a:gd name="T42" fmla="*/ 292 w 298"/>
                <a:gd name="T43" fmla="*/ 692 h 910"/>
                <a:gd name="T44" fmla="*/ 288 w 298"/>
                <a:gd name="T45" fmla="*/ 716 h 910"/>
                <a:gd name="T46" fmla="*/ 280 w 298"/>
                <a:gd name="T47" fmla="*/ 740 h 910"/>
                <a:gd name="T48" fmla="*/ 272 w 298"/>
                <a:gd name="T49" fmla="*/ 762 h 910"/>
                <a:gd name="T50" fmla="*/ 262 w 298"/>
                <a:gd name="T51" fmla="*/ 782 h 910"/>
                <a:gd name="T52" fmla="*/ 250 w 298"/>
                <a:gd name="T53" fmla="*/ 800 h 910"/>
                <a:gd name="T54" fmla="*/ 238 w 298"/>
                <a:gd name="T55" fmla="*/ 818 h 910"/>
                <a:gd name="T56" fmla="*/ 224 w 298"/>
                <a:gd name="T57" fmla="*/ 834 h 910"/>
                <a:gd name="T58" fmla="*/ 208 w 298"/>
                <a:gd name="T59" fmla="*/ 850 h 910"/>
                <a:gd name="T60" fmla="*/ 192 w 298"/>
                <a:gd name="T61" fmla="*/ 864 h 910"/>
                <a:gd name="T62" fmla="*/ 176 w 298"/>
                <a:gd name="T63" fmla="*/ 876 h 910"/>
                <a:gd name="T64" fmla="*/ 158 w 298"/>
                <a:gd name="T65" fmla="*/ 886 h 910"/>
                <a:gd name="T66" fmla="*/ 140 w 298"/>
                <a:gd name="T67" fmla="*/ 896 h 910"/>
                <a:gd name="T68" fmla="*/ 122 w 298"/>
                <a:gd name="T69" fmla="*/ 904 h 910"/>
                <a:gd name="T70" fmla="*/ 104 w 298"/>
                <a:gd name="T71" fmla="*/ 91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910">
                  <a:moveTo>
                    <a:pt x="104" y="910"/>
                  </a:moveTo>
                  <a:lnTo>
                    <a:pt x="0" y="808"/>
                  </a:lnTo>
                  <a:lnTo>
                    <a:pt x="0" y="808"/>
                  </a:lnTo>
                  <a:lnTo>
                    <a:pt x="28" y="798"/>
                  </a:lnTo>
                  <a:lnTo>
                    <a:pt x="52" y="786"/>
                  </a:lnTo>
                  <a:lnTo>
                    <a:pt x="74" y="770"/>
                  </a:lnTo>
                  <a:lnTo>
                    <a:pt x="82" y="760"/>
                  </a:lnTo>
                  <a:lnTo>
                    <a:pt x="92" y="750"/>
                  </a:lnTo>
                  <a:lnTo>
                    <a:pt x="98" y="740"/>
                  </a:lnTo>
                  <a:lnTo>
                    <a:pt x="106" y="726"/>
                  </a:lnTo>
                  <a:lnTo>
                    <a:pt x="112" y="714"/>
                  </a:lnTo>
                  <a:lnTo>
                    <a:pt x="116" y="700"/>
                  </a:lnTo>
                  <a:lnTo>
                    <a:pt x="120" y="684"/>
                  </a:lnTo>
                  <a:lnTo>
                    <a:pt x="124" y="668"/>
                  </a:lnTo>
                  <a:lnTo>
                    <a:pt x="124" y="650"/>
                  </a:lnTo>
                  <a:lnTo>
                    <a:pt x="126" y="632"/>
                  </a:lnTo>
                  <a:lnTo>
                    <a:pt x="126" y="0"/>
                  </a:lnTo>
                  <a:lnTo>
                    <a:pt x="298" y="0"/>
                  </a:lnTo>
                  <a:lnTo>
                    <a:pt x="298" y="642"/>
                  </a:lnTo>
                  <a:lnTo>
                    <a:pt x="298" y="642"/>
                  </a:lnTo>
                  <a:lnTo>
                    <a:pt x="296" y="668"/>
                  </a:lnTo>
                  <a:lnTo>
                    <a:pt x="292" y="692"/>
                  </a:lnTo>
                  <a:lnTo>
                    <a:pt x="288" y="716"/>
                  </a:lnTo>
                  <a:lnTo>
                    <a:pt x="280" y="740"/>
                  </a:lnTo>
                  <a:lnTo>
                    <a:pt x="272" y="762"/>
                  </a:lnTo>
                  <a:lnTo>
                    <a:pt x="262" y="782"/>
                  </a:lnTo>
                  <a:lnTo>
                    <a:pt x="250" y="800"/>
                  </a:lnTo>
                  <a:lnTo>
                    <a:pt x="238" y="818"/>
                  </a:lnTo>
                  <a:lnTo>
                    <a:pt x="224" y="834"/>
                  </a:lnTo>
                  <a:lnTo>
                    <a:pt x="208" y="850"/>
                  </a:lnTo>
                  <a:lnTo>
                    <a:pt x="192" y="864"/>
                  </a:lnTo>
                  <a:lnTo>
                    <a:pt x="176" y="876"/>
                  </a:lnTo>
                  <a:lnTo>
                    <a:pt x="158" y="886"/>
                  </a:lnTo>
                  <a:lnTo>
                    <a:pt x="140" y="896"/>
                  </a:lnTo>
                  <a:lnTo>
                    <a:pt x="122" y="904"/>
                  </a:lnTo>
                  <a:lnTo>
                    <a:pt x="104" y="9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231F20"/>
                </a:solidFill>
              </a:endParaRPr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10912757" y="334940"/>
              <a:ext cx="288975" cy="441745"/>
            </a:xfrm>
            <a:custGeom>
              <a:avLst/>
              <a:gdLst>
                <a:gd name="T0" fmla="*/ 628 w 628"/>
                <a:gd name="T1" fmla="*/ 944 h 960"/>
                <a:gd name="T2" fmla="*/ 628 w 628"/>
                <a:gd name="T3" fmla="*/ 0 h 960"/>
                <a:gd name="T4" fmla="*/ 460 w 628"/>
                <a:gd name="T5" fmla="*/ 0 h 960"/>
                <a:gd name="T6" fmla="*/ 460 w 628"/>
                <a:gd name="T7" fmla="*/ 370 h 960"/>
                <a:gd name="T8" fmla="*/ 460 w 628"/>
                <a:gd name="T9" fmla="*/ 370 h 960"/>
                <a:gd name="T10" fmla="*/ 450 w 628"/>
                <a:gd name="T11" fmla="*/ 362 h 960"/>
                <a:gd name="T12" fmla="*/ 436 w 628"/>
                <a:gd name="T13" fmla="*/ 354 h 960"/>
                <a:gd name="T14" fmla="*/ 418 w 628"/>
                <a:gd name="T15" fmla="*/ 348 h 960"/>
                <a:gd name="T16" fmla="*/ 398 w 628"/>
                <a:gd name="T17" fmla="*/ 340 h 960"/>
                <a:gd name="T18" fmla="*/ 376 w 628"/>
                <a:gd name="T19" fmla="*/ 334 h 960"/>
                <a:gd name="T20" fmla="*/ 354 w 628"/>
                <a:gd name="T21" fmla="*/ 330 h 960"/>
                <a:gd name="T22" fmla="*/ 330 w 628"/>
                <a:gd name="T23" fmla="*/ 328 h 960"/>
                <a:gd name="T24" fmla="*/ 306 w 628"/>
                <a:gd name="T25" fmla="*/ 326 h 960"/>
                <a:gd name="T26" fmla="*/ 306 w 628"/>
                <a:gd name="T27" fmla="*/ 326 h 960"/>
                <a:gd name="T28" fmla="*/ 274 w 628"/>
                <a:gd name="T29" fmla="*/ 328 h 960"/>
                <a:gd name="T30" fmla="*/ 244 w 628"/>
                <a:gd name="T31" fmla="*/ 332 h 960"/>
                <a:gd name="T32" fmla="*/ 214 w 628"/>
                <a:gd name="T33" fmla="*/ 340 h 960"/>
                <a:gd name="T34" fmla="*/ 186 w 628"/>
                <a:gd name="T35" fmla="*/ 350 h 960"/>
                <a:gd name="T36" fmla="*/ 160 w 628"/>
                <a:gd name="T37" fmla="*/ 362 h 960"/>
                <a:gd name="T38" fmla="*/ 134 w 628"/>
                <a:gd name="T39" fmla="*/ 376 h 960"/>
                <a:gd name="T40" fmla="*/ 110 w 628"/>
                <a:gd name="T41" fmla="*/ 394 h 960"/>
                <a:gd name="T42" fmla="*/ 90 w 628"/>
                <a:gd name="T43" fmla="*/ 414 h 960"/>
                <a:gd name="T44" fmla="*/ 70 w 628"/>
                <a:gd name="T45" fmla="*/ 436 h 960"/>
                <a:gd name="T46" fmla="*/ 52 w 628"/>
                <a:gd name="T47" fmla="*/ 460 h 960"/>
                <a:gd name="T48" fmla="*/ 36 w 628"/>
                <a:gd name="T49" fmla="*/ 486 h 960"/>
                <a:gd name="T50" fmla="*/ 24 w 628"/>
                <a:gd name="T51" fmla="*/ 514 h 960"/>
                <a:gd name="T52" fmla="*/ 14 w 628"/>
                <a:gd name="T53" fmla="*/ 544 h 960"/>
                <a:gd name="T54" fmla="*/ 6 w 628"/>
                <a:gd name="T55" fmla="*/ 576 h 960"/>
                <a:gd name="T56" fmla="*/ 2 w 628"/>
                <a:gd name="T57" fmla="*/ 610 h 960"/>
                <a:gd name="T58" fmla="*/ 0 w 628"/>
                <a:gd name="T59" fmla="*/ 644 h 960"/>
                <a:gd name="T60" fmla="*/ 0 w 628"/>
                <a:gd name="T61" fmla="*/ 644 h 960"/>
                <a:gd name="T62" fmla="*/ 2 w 628"/>
                <a:gd name="T63" fmla="*/ 682 h 960"/>
                <a:gd name="T64" fmla="*/ 6 w 628"/>
                <a:gd name="T65" fmla="*/ 718 h 960"/>
                <a:gd name="T66" fmla="*/ 14 w 628"/>
                <a:gd name="T67" fmla="*/ 750 h 960"/>
                <a:gd name="T68" fmla="*/ 26 w 628"/>
                <a:gd name="T69" fmla="*/ 782 h 960"/>
                <a:gd name="T70" fmla="*/ 38 w 628"/>
                <a:gd name="T71" fmla="*/ 810 h 960"/>
                <a:gd name="T72" fmla="*/ 54 w 628"/>
                <a:gd name="T73" fmla="*/ 836 h 960"/>
                <a:gd name="T74" fmla="*/ 72 w 628"/>
                <a:gd name="T75" fmla="*/ 860 h 960"/>
                <a:gd name="T76" fmla="*/ 92 w 628"/>
                <a:gd name="T77" fmla="*/ 880 h 960"/>
                <a:gd name="T78" fmla="*/ 112 w 628"/>
                <a:gd name="T79" fmla="*/ 898 h 960"/>
                <a:gd name="T80" fmla="*/ 136 w 628"/>
                <a:gd name="T81" fmla="*/ 916 h 960"/>
                <a:gd name="T82" fmla="*/ 160 w 628"/>
                <a:gd name="T83" fmla="*/ 930 h 960"/>
                <a:gd name="T84" fmla="*/ 184 w 628"/>
                <a:gd name="T85" fmla="*/ 940 h 960"/>
                <a:gd name="T86" fmla="*/ 210 w 628"/>
                <a:gd name="T87" fmla="*/ 950 h 960"/>
                <a:gd name="T88" fmla="*/ 236 w 628"/>
                <a:gd name="T89" fmla="*/ 956 h 960"/>
                <a:gd name="T90" fmla="*/ 264 w 628"/>
                <a:gd name="T91" fmla="*/ 960 h 960"/>
                <a:gd name="T92" fmla="*/ 290 w 628"/>
                <a:gd name="T93" fmla="*/ 960 h 960"/>
                <a:gd name="T94" fmla="*/ 290 w 628"/>
                <a:gd name="T95" fmla="*/ 960 h 960"/>
                <a:gd name="T96" fmla="*/ 322 w 628"/>
                <a:gd name="T97" fmla="*/ 960 h 960"/>
                <a:gd name="T98" fmla="*/ 352 w 628"/>
                <a:gd name="T99" fmla="*/ 954 h 960"/>
                <a:gd name="T100" fmla="*/ 378 w 628"/>
                <a:gd name="T101" fmla="*/ 948 h 960"/>
                <a:gd name="T102" fmla="*/ 404 w 628"/>
                <a:gd name="T103" fmla="*/ 936 h 960"/>
                <a:gd name="T104" fmla="*/ 426 w 628"/>
                <a:gd name="T105" fmla="*/ 924 h 960"/>
                <a:gd name="T106" fmla="*/ 444 w 628"/>
                <a:gd name="T107" fmla="*/ 910 h 960"/>
                <a:gd name="T108" fmla="*/ 462 w 628"/>
                <a:gd name="T109" fmla="*/ 892 h 960"/>
                <a:gd name="T110" fmla="*/ 474 w 628"/>
                <a:gd name="T111" fmla="*/ 872 h 960"/>
                <a:gd name="T112" fmla="*/ 476 w 628"/>
                <a:gd name="T113" fmla="*/ 872 h 960"/>
                <a:gd name="T114" fmla="*/ 476 w 628"/>
                <a:gd name="T115" fmla="*/ 944 h 960"/>
                <a:gd name="T116" fmla="*/ 628 w 628"/>
                <a:gd name="T117" fmla="*/ 944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8" h="960">
                  <a:moveTo>
                    <a:pt x="628" y="944"/>
                  </a:moveTo>
                  <a:lnTo>
                    <a:pt x="628" y="0"/>
                  </a:lnTo>
                  <a:lnTo>
                    <a:pt x="460" y="0"/>
                  </a:lnTo>
                  <a:lnTo>
                    <a:pt x="460" y="370"/>
                  </a:lnTo>
                  <a:lnTo>
                    <a:pt x="460" y="370"/>
                  </a:lnTo>
                  <a:lnTo>
                    <a:pt x="450" y="362"/>
                  </a:lnTo>
                  <a:lnTo>
                    <a:pt x="436" y="354"/>
                  </a:lnTo>
                  <a:lnTo>
                    <a:pt x="418" y="348"/>
                  </a:lnTo>
                  <a:lnTo>
                    <a:pt x="398" y="340"/>
                  </a:lnTo>
                  <a:lnTo>
                    <a:pt x="376" y="334"/>
                  </a:lnTo>
                  <a:lnTo>
                    <a:pt x="354" y="330"/>
                  </a:lnTo>
                  <a:lnTo>
                    <a:pt x="330" y="328"/>
                  </a:lnTo>
                  <a:lnTo>
                    <a:pt x="306" y="326"/>
                  </a:lnTo>
                  <a:lnTo>
                    <a:pt x="306" y="326"/>
                  </a:lnTo>
                  <a:lnTo>
                    <a:pt x="274" y="328"/>
                  </a:lnTo>
                  <a:lnTo>
                    <a:pt x="244" y="332"/>
                  </a:lnTo>
                  <a:lnTo>
                    <a:pt x="214" y="340"/>
                  </a:lnTo>
                  <a:lnTo>
                    <a:pt x="186" y="350"/>
                  </a:lnTo>
                  <a:lnTo>
                    <a:pt x="160" y="362"/>
                  </a:lnTo>
                  <a:lnTo>
                    <a:pt x="134" y="376"/>
                  </a:lnTo>
                  <a:lnTo>
                    <a:pt x="110" y="394"/>
                  </a:lnTo>
                  <a:lnTo>
                    <a:pt x="90" y="414"/>
                  </a:lnTo>
                  <a:lnTo>
                    <a:pt x="70" y="436"/>
                  </a:lnTo>
                  <a:lnTo>
                    <a:pt x="52" y="460"/>
                  </a:lnTo>
                  <a:lnTo>
                    <a:pt x="36" y="486"/>
                  </a:lnTo>
                  <a:lnTo>
                    <a:pt x="24" y="514"/>
                  </a:lnTo>
                  <a:lnTo>
                    <a:pt x="14" y="544"/>
                  </a:lnTo>
                  <a:lnTo>
                    <a:pt x="6" y="576"/>
                  </a:lnTo>
                  <a:lnTo>
                    <a:pt x="2" y="610"/>
                  </a:lnTo>
                  <a:lnTo>
                    <a:pt x="0" y="644"/>
                  </a:lnTo>
                  <a:lnTo>
                    <a:pt x="0" y="644"/>
                  </a:lnTo>
                  <a:lnTo>
                    <a:pt x="2" y="682"/>
                  </a:lnTo>
                  <a:lnTo>
                    <a:pt x="6" y="718"/>
                  </a:lnTo>
                  <a:lnTo>
                    <a:pt x="14" y="750"/>
                  </a:lnTo>
                  <a:lnTo>
                    <a:pt x="26" y="782"/>
                  </a:lnTo>
                  <a:lnTo>
                    <a:pt x="38" y="810"/>
                  </a:lnTo>
                  <a:lnTo>
                    <a:pt x="54" y="836"/>
                  </a:lnTo>
                  <a:lnTo>
                    <a:pt x="72" y="860"/>
                  </a:lnTo>
                  <a:lnTo>
                    <a:pt x="92" y="880"/>
                  </a:lnTo>
                  <a:lnTo>
                    <a:pt x="112" y="898"/>
                  </a:lnTo>
                  <a:lnTo>
                    <a:pt x="136" y="916"/>
                  </a:lnTo>
                  <a:lnTo>
                    <a:pt x="160" y="930"/>
                  </a:lnTo>
                  <a:lnTo>
                    <a:pt x="184" y="940"/>
                  </a:lnTo>
                  <a:lnTo>
                    <a:pt x="210" y="950"/>
                  </a:lnTo>
                  <a:lnTo>
                    <a:pt x="236" y="956"/>
                  </a:lnTo>
                  <a:lnTo>
                    <a:pt x="264" y="960"/>
                  </a:lnTo>
                  <a:lnTo>
                    <a:pt x="290" y="960"/>
                  </a:lnTo>
                  <a:lnTo>
                    <a:pt x="290" y="960"/>
                  </a:lnTo>
                  <a:lnTo>
                    <a:pt x="322" y="960"/>
                  </a:lnTo>
                  <a:lnTo>
                    <a:pt x="352" y="954"/>
                  </a:lnTo>
                  <a:lnTo>
                    <a:pt x="378" y="948"/>
                  </a:lnTo>
                  <a:lnTo>
                    <a:pt x="404" y="936"/>
                  </a:lnTo>
                  <a:lnTo>
                    <a:pt x="426" y="924"/>
                  </a:lnTo>
                  <a:lnTo>
                    <a:pt x="444" y="910"/>
                  </a:lnTo>
                  <a:lnTo>
                    <a:pt x="462" y="892"/>
                  </a:lnTo>
                  <a:lnTo>
                    <a:pt x="474" y="872"/>
                  </a:lnTo>
                  <a:lnTo>
                    <a:pt x="476" y="872"/>
                  </a:lnTo>
                  <a:lnTo>
                    <a:pt x="476" y="944"/>
                  </a:lnTo>
                  <a:lnTo>
                    <a:pt x="628" y="9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231F20"/>
                </a:solidFill>
              </a:endParaRPr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10990983" y="553972"/>
              <a:ext cx="133444" cy="158292"/>
            </a:xfrm>
            <a:custGeom>
              <a:avLst/>
              <a:gdLst>
                <a:gd name="T0" fmla="*/ 290 w 290"/>
                <a:gd name="T1" fmla="*/ 276 h 344"/>
                <a:gd name="T2" fmla="*/ 290 w 290"/>
                <a:gd name="T3" fmla="*/ 276 h 344"/>
                <a:gd name="T4" fmla="*/ 282 w 290"/>
                <a:gd name="T5" fmla="*/ 288 h 344"/>
                <a:gd name="T6" fmla="*/ 270 w 290"/>
                <a:gd name="T7" fmla="*/ 300 h 344"/>
                <a:gd name="T8" fmla="*/ 258 w 290"/>
                <a:gd name="T9" fmla="*/ 312 h 344"/>
                <a:gd name="T10" fmla="*/ 242 w 290"/>
                <a:gd name="T11" fmla="*/ 322 h 344"/>
                <a:gd name="T12" fmla="*/ 226 w 290"/>
                <a:gd name="T13" fmla="*/ 330 h 344"/>
                <a:gd name="T14" fmla="*/ 206 w 290"/>
                <a:gd name="T15" fmla="*/ 338 h 344"/>
                <a:gd name="T16" fmla="*/ 186 w 290"/>
                <a:gd name="T17" fmla="*/ 342 h 344"/>
                <a:gd name="T18" fmla="*/ 162 w 290"/>
                <a:gd name="T19" fmla="*/ 344 h 344"/>
                <a:gd name="T20" fmla="*/ 162 w 290"/>
                <a:gd name="T21" fmla="*/ 344 h 344"/>
                <a:gd name="T22" fmla="*/ 146 w 290"/>
                <a:gd name="T23" fmla="*/ 342 h 344"/>
                <a:gd name="T24" fmla="*/ 128 w 290"/>
                <a:gd name="T25" fmla="*/ 340 h 344"/>
                <a:gd name="T26" fmla="*/ 114 w 290"/>
                <a:gd name="T27" fmla="*/ 336 h 344"/>
                <a:gd name="T28" fmla="*/ 98 w 290"/>
                <a:gd name="T29" fmla="*/ 330 h 344"/>
                <a:gd name="T30" fmla="*/ 84 w 290"/>
                <a:gd name="T31" fmla="*/ 324 h 344"/>
                <a:gd name="T32" fmla="*/ 70 w 290"/>
                <a:gd name="T33" fmla="*/ 316 h 344"/>
                <a:gd name="T34" fmla="*/ 58 w 290"/>
                <a:gd name="T35" fmla="*/ 306 h 344"/>
                <a:gd name="T36" fmla="*/ 46 w 290"/>
                <a:gd name="T37" fmla="*/ 294 h 344"/>
                <a:gd name="T38" fmla="*/ 36 w 290"/>
                <a:gd name="T39" fmla="*/ 282 h 344"/>
                <a:gd name="T40" fmla="*/ 28 w 290"/>
                <a:gd name="T41" fmla="*/ 270 h 344"/>
                <a:gd name="T42" fmla="*/ 20 w 290"/>
                <a:gd name="T43" fmla="*/ 256 h 344"/>
                <a:gd name="T44" fmla="*/ 14 w 290"/>
                <a:gd name="T45" fmla="*/ 240 h 344"/>
                <a:gd name="T46" fmla="*/ 8 w 290"/>
                <a:gd name="T47" fmla="*/ 224 h 344"/>
                <a:gd name="T48" fmla="*/ 4 w 290"/>
                <a:gd name="T49" fmla="*/ 208 h 344"/>
                <a:gd name="T50" fmla="*/ 2 w 290"/>
                <a:gd name="T51" fmla="*/ 190 h 344"/>
                <a:gd name="T52" fmla="*/ 0 w 290"/>
                <a:gd name="T53" fmla="*/ 172 h 344"/>
                <a:gd name="T54" fmla="*/ 0 w 290"/>
                <a:gd name="T55" fmla="*/ 172 h 344"/>
                <a:gd name="T56" fmla="*/ 2 w 290"/>
                <a:gd name="T57" fmla="*/ 154 h 344"/>
                <a:gd name="T58" fmla="*/ 4 w 290"/>
                <a:gd name="T59" fmla="*/ 136 h 344"/>
                <a:gd name="T60" fmla="*/ 8 w 290"/>
                <a:gd name="T61" fmla="*/ 120 h 344"/>
                <a:gd name="T62" fmla="*/ 14 w 290"/>
                <a:gd name="T63" fmla="*/ 104 h 344"/>
                <a:gd name="T64" fmla="*/ 20 w 290"/>
                <a:gd name="T65" fmla="*/ 88 h 344"/>
                <a:gd name="T66" fmla="*/ 28 w 290"/>
                <a:gd name="T67" fmla="*/ 74 h 344"/>
                <a:gd name="T68" fmla="*/ 36 w 290"/>
                <a:gd name="T69" fmla="*/ 62 h 344"/>
                <a:gd name="T70" fmla="*/ 46 w 290"/>
                <a:gd name="T71" fmla="*/ 50 h 344"/>
                <a:gd name="T72" fmla="*/ 58 w 290"/>
                <a:gd name="T73" fmla="*/ 38 h 344"/>
                <a:gd name="T74" fmla="*/ 70 w 290"/>
                <a:gd name="T75" fmla="*/ 28 h 344"/>
                <a:gd name="T76" fmla="*/ 84 w 290"/>
                <a:gd name="T77" fmla="*/ 20 h 344"/>
                <a:gd name="T78" fmla="*/ 98 w 290"/>
                <a:gd name="T79" fmla="*/ 14 h 344"/>
                <a:gd name="T80" fmla="*/ 114 w 290"/>
                <a:gd name="T81" fmla="*/ 8 h 344"/>
                <a:gd name="T82" fmla="*/ 128 w 290"/>
                <a:gd name="T83" fmla="*/ 4 h 344"/>
                <a:gd name="T84" fmla="*/ 146 w 290"/>
                <a:gd name="T85" fmla="*/ 2 h 344"/>
                <a:gd name="T86" fmla="*/ 162 w 290"/>
                <a:gd name="T87" fmla="*/ 0 h 344"/>
                <a:gd name="T88" fmla="*/ 162 w 290"/>
                <a:gd name="T89" fmla="*/ 0 h 344"/>
                <a:gd name="T90" fmla="*/ 186 w 290"/>
                <a:gd name="T91" fmla="*/ 2 h 344"/>
                <a:gd name="T92" fmla="*/ 208 w 290"/>
                <a:gd name="T93" fmla="*/ 6 h 344"/>
                <a:gd name="T94" fmla="*/ 228 w 290"/>
                <a:gd name="T95" fmla="*/ 12 h 344"/>
                <a:gd name="T96" fmla="*/ 244 w 290"/>
                <a:gd name="T97" fmla="*/ 20 h 344"/>
                <a:gd name="T98" fmla="*/ 260 w 290"/>
                <a:gd name="T99" fmla="*/ 28 h 344"/>
                <a:gd name="T100" fmla="*/ 272 w 290"/>
                <a:gd name="T101" fmla="*/ 38 h 344"/>
                <a:gd name="T102" fmla="*/ 282 w 290"/>
                <a:gd name="T103" fmla="*/ 48 h 344"/>
                <a:gd name="T104" fmla="*/ 290 w 290"/>
                <a:gd name="T105" fmla="*/ 56 h 344"/>
                <a:gd name="T106" fmla="*/ 290 w 290"/>
                <a:gd name="T107" fmla="*/ 27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0" h="344">
                  <a:moveTo>
                    <a:pt x="290" y="276"/>
                  </a:moveTo>
                  <a:lnTo>
                    <a:pt x="290" y="276"/>
                  </a:lnTo>
                  <a:lnTo>
                    <a:pt x="282" y="288"/>
                  </a:lnTo>
                  <a:lnTo>
                    <a:pt x="270" y="300"/>
                  </a:lnTo>
                  <a:lnTo>
                    <a:pt x="258" y="312"/>
                  </a:lnTo>
                  <a:lnTo>
                    <a:pt x="242" y="322"/>
                  </a:lnTo>
                  <a:lnTo>
                    <a:pt x="226" y="330"/>
                  </a:lnTo>
                  <a:lnTo>
                    <a:pt x="206" y="338"/>
                  </a:lnTo>
                  <a:lnTo>
                    <a:pt x="186" y="342"/>
                  </a:lnTo>
                  <a:lnTo>
                    <a:pt x="162" y="344"/>
                  </a:lnTo>
                  <a:lnTo>
                    <a:pt x="162" y="344"/>
                  </a:lnTo>
                  <a:lnTo>
                    <a:pt x="146" y="342"/>
                  </a:lnTo>
                  <a:lnTo>
                    <a:pt x="128" y="340"/>
                  </a:lnTo>
                  <a:lnTo>
                    <a:pt x="114" y="336"/>
                  </a:lnTo>
                  <a:lnTo>
                    <a:pt x="98" y="330"/>
                  </a:lnTo>
                  <a:lnTo>
                    <a:pt x="84" y="324"/>
                  </a:lnTo>
                  <a:lnTo>
                    <a:pt x="70" y="316"/>
                  </a:lnTo>
                  <a:lnTo>
                    <a:pt x="58" y="306"/>
                  </a:lnTo>
                  <a:lnTo>
                    <a:pt x="46" y="294"/>
                  </a:lnTo>
                  <a:lnTo>
                    <a:pt x="36" y="282"/>
                  </a:lnTo>
                  <a:lnTo>
                    <a:pt x="28" y="270"/>
                  </a:lnTo>
                  <a:lnTo>
                    <a:pt x="20" y="256"/>
                  </a:lnTo>
                  <a:lnTo>
                    <a:pt x="14" y="240"/>
                  </a:lnTo>
                  <a:lnTo>
                    <a:pt x="8" y="224"/>
                  </a:lnTo>
                  <a:lnTo>
                    <a:pt x="4" y="208"/>
                  </a:lnTo>
                  <a:lnTo>
                    <a:pt x="2" y="19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2" y="154"/>
                  </a:lnTo>
                  <a:lnTo>
                    <a:pt x="4" y="136"/>
                  </a:lnTo>
                  <a:lnTo>
                    <a:pt x="8" y="120"/>
                  </a:lnTo>
                  <a:lnTo>
                    <a:pt x="14" y="104"/>
                  </a:lnTo>
                  <a:lnTo>
                    <a:pt x="20" y="88"/>
                  </a:lnTo>
                  <a:lnTo>
                    <a:pt x="28" y="74"/>
                  </a:lnTo>
                  <a:lnTo>
                    <a:pt x="36" y="62"/>
                  </a:lnTo>
                  <a:lnTo>
                    <a:pt x="46" y="50"/>
                  </a:lnTo>
                  <a:lnTo>
                    <a:pt x="58" y="38"/>
                  </a:lnTo>
                  <a:lnTo>
                    <a:pt x="70" y="28"/>
                  </a:lnTo>
                  <a:lnTo>
                    <a:pt x="84" y="20"/>
                  </a:lnTo>
                  <a:lnTo>
                    <a:pt x="98" y="14"/>
                  </a:lnTo>
                  <a:lnTo>
                    <a:pt x="114" y="8"/>
                  </a:lnTo>
                  <a:lnTo>
                    <a:pt x="128" y="4"/>
                  </a:lnTo>
                  <a:lnTo>
                    <a:pt x="146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86" y="2"/>
                  </a:lnTo>
                  <a:lnTo>
                    <a:pt x="208" y="6"/>
                  </a:lnTo>
                  <a:lnTo>
                    <a:pt x="228" y="12"/>
                  </a:lnTo>
                  <a:lnTo>
                    <a:pt x="244" y="20"/>
                  </a:lnTo>
                  <a:lnTo>
                    <a:pt x="260" y="28"/>
                  </a:lnTo>
                  <a:lnTo>
                    <a:pt x="272" y="38"/>
                  </a:lnTo>
                  <a:lnTo>
                    <a:pt x="282" y="48"/>
                  </a:lnTo>
                  <a:lnTo>
                    <a:pt x="290" y="56"/>
                  </a:lnTo>
                  <a:lnTo>
                    <a:pt x="290" y="2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231F20"/>
                </a:solidFill>
              </a:endParaRPr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1244066" y="484949"/>
              <a:ext cx="260446" cy="295417"/>
            </a:xfrm>
            <a:custGeom>
              <a:avLst/>
              <a:gdLst>
                <a:gd name="T0" fmla="*/ 566 w 566"/>
                <a:gd name="T1" fmla="*/ 542 h 642"/>
                <a:gd name="T2" fmla="*/ 536 w 566"/>
                <a:gd name="T3" fmla="*/ 528 h 642"/>
                <a:gd name="T4" fmla="*/ 514 w 566"/>
                <a:gd name="T5" fmla="*/ 506 h 642"/>
                <a:gd name="T6" fmla="*/ 500 w 566"/>
                <a:gd name="T7" fmla="*/ 472 h 642"/>
                <a:gd name="T8" fmla="*/ 494 w 566"/>
                <a:gd name="T9" fmla="*/ 428 h 642"/>
                <a:gd name="T10" fmla="*/ 494 w 566"/>
                <a:gd name="T11" fmla="*/ 216 h 642"/>
                <a:gd name="T12" fmla="*/ 490 w 566"/>
                <a:gd name="T13" fmla="*/ 166 h 642"/>
                <a:gd name="T14" fmla="*/ 476 w 566"/>
                <a:gd name="T15" fmla="*/ 122 h 642"/>
                <a:gd name="T16" fmla="*/ 452 w 566"/>
                <a:gd name="T17" fmla="*/ 84 h 642"/>
                <a:gd name="T18" fmla="*/ 422 w 566"/>
                <a:gd name="T19" fmla="*/ 54 h 642"/>
                <a:gd name="T20" fmla="*/ 384 w 566"/>
                <a:gd name="T21" fmla="*/ 30 h 642"/>
                <a:gd name="T22" fmla="*/ 340 w 566"/>
                <a:gd name="T23" fmla="*/ 14 h 642"/>
                <a:gd name="T24" fmla="*/ 290 w 566"/>
                <a:gd name="T25" fmla="*/ 2 h 642"/>
                <a:gd name="T26" fmla="*/ 236 w 566"/>
                <a:gd name="T27" fmla="*/ 0 h 642"/>
                <a:gd name="T28" fmla="*/ 208 w 566"/>
                <a:gd name="T29" fmla="*/ 0 h 642"/>
                <a:gd name="T30" fmla="*/ 150 w 566"/>
                <a:gd name="T31" fmla="*/ 8 h 642"/>
                <a:gd name="T32" fmla="*/ 98 w 566"/>
                <a:gd name="T33" fmla="*/ 20 h 642"/>
                <a:gd name="T34" fmla="*/ 50 w 566"/>
                <a:gd name="T35" fmla="*/ 40 h 642"/>
                <a:gd name="T36" fmla="*/ 62 w 566"/>
                <a:gd name="T37" fmla="*/ 184 h 642"/>
                <a:gd name="T38" fmla="*/ 78 w 566"/>
                <a:gd name="T39" fmla="*/ 174 h 642"/>
                <a:gd name="T40" fmla="*/ 118 w 566"/>
                <a:gd name="T41" fmla="*/ 156 h 642"/>
                <a:gd name="T42" fmla="*/ 160 w 566"/>
                <a:gd name="T43" fmla="*/ 144 h 642"/>
                <a:gd name="T44" fmla="*/ 206 w 566"/>
                <a:gd name="T45" fmla="*/ 138 h 642"/>
                <a:gd name="T46" fmla="*/ 228 w 566"/>
                <a:gd name="T47" fmla="*/ 136 h 642"/>
                <a:gd name="T48" fmla="*/ 274 w 566"/>
                <a:gd name="T49" fmla="*/ 142 h 642"/>
                <a:gd name="T50" fmla="*/ 306 w 566"/>
                <a:gd name="T51" fmla="*/ 158 h 642"/>
                <a:gd name="T52" fmla="*/ 324 w 566"/>
                <a:gd name="T53" fmla="*/ 180 h 642"/>
                <a:gd name="T54" fmla="*/ 330 w 566"/>
                <a:gd name="T55" fmla="*/ 210 h 642"/>
                <a:gd name="T56" fmla="*/ 204 w 566"/>
                <a:gd name="T57" fmla="*/ 248 h 642"/>
                <a:gd name="T58" fmla="*/ 182 w 566"/>
                <a:gd name="T59" fmla="*/ 250 h 642"/>
                <a:gd name="T60" fmla="*/ 142 w 566"/>
                <a:gd name="T61" fmla="*/ 260 h 642"/>
                <a:gd name="T62" fmla="*/ 106 w 566"/>
                <a:gd name="T63" fmla="*/ 276 h 642"/>
                <a:gd name="T64" fmla="*/ 74 w 566"/>
                <a:gd name="T65" fmla="*/ 296 h 642"/>
                <a:gd name="T66" fmla="*/ 46 w 566"/>
                <a:gd name="T67" fmla="*/ 320 h 642"/>
                <a:gd name="T68" fmla="*/ 24 w 566"/>
                <a:gd name="T69" fmla="*/ 350 h 642"/>
                <a:gd name="T70" fmla="*/ 10 w 566"/>
                <a:gd name="T71" fmla="*/ 384 h 642"/>
                <a:gd name="T72" fmla="*/ 2 w 566"/>
                <a:gd name="T73" fmla="*/ 422 h 642"/>
                <a:gd name="T74" fmla="*/ 0 w 566"/>
                <a:gd name="T75" fmla="*/ 442 h 642"/>
                <a:gd name="T76" fmla="*/ 4 w 566"/>
                <a:gd name="T77" fmla="*/ 484 h 642"/>
                <a:gd name="T78" fmla="*/ 16 w 566"/>
                <a:gd name="T79" fmla="*/ 522 h 642"/>
                <a:gd name="T80" fmla="*/ 34 w 566"/>
                <a:gd name="T81" fmla="*/ 554 h 642"/>
                <a:gd name="T82" fmla="*/ 58 w 566"/>
                <a:gd name="T83" fmla="*/ 582 h 642"/>
                <a:gd name="T84" fmla="*/ 88 w 566"/>
                <a:gd name="T85" fmla="*/ 606 h 642"/>
                <a:gd name="T86" fmla="*/ 120 w 566"/>
                <a:gd name="T87" fmla="*/ 622 h 642"/>
                <a:gd name="T88" fmla="*/ 158 w 566"/>
                <a:gd name="T89" fmla="*/ 634 h 642"/>
                <a:gd name="T90" fmla="*/ 198 w 566"/>
                <a:gd name="T91" fmla="*/ 636 h 642"/>
                <a:gd name="T92" fmla="*/ 224 w 566"/>
                <a:gd name="T93" fmla="*/ 636 h 642"/>
                <a:gd name="T94" fmla="*/ 272 w 566"/>
                <a:gd name="T95" fmla="*/ 626 h 642"/>
                <a:gd name="T96" fmla="*/ 314 w 566"/>
                <a:gd name="T97" fmla="*/ 606 h 642"/>
                <a:gd name="T98" fmla="*/ 344 w 566"/>
                <a:gd name="T99" fmla="*/ 576 h 642"/>
                <a:gd name="T100" fmla="*/ 356 w 566"/>
                <a:gd name="T101" fmla="*/ 556 h 642"/>
                <a:gd name="T102" fmla="*/ 372 w 566"/>
                <a:gd name="T103" fmla="*/ 588 h 642"/>
                <a:gd name="T104" fmla="*/ 394 w 566"/>
                <a:gd name="T105" fmla="*/ 612 h 642"/>
                <a:gd name="T106" fmla="*/ 422 w 566"/>
                <a:gd name="T107" fmla="*/ 630 h 642"/>
                <a:gd name="T108" fmla="*/ 450 w 566"/>
                <a:gd name="T109" fmla="*/ 642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6" h="642">
                  <a:moveTo>
                    <a:pt x="566" y="542"/>
                  </a:moveTo>
                  <a:lnTo>
                    <a:pt x="566" y="542"/>
                  </a:lnTo>
                  <a:lnTo>
                    <a:pt x="550" y="536"/>
                  </a:lnTo>
                  <a:lnTo>
                    <a:pt x="536" y="528"/>
                  </a:lnTo>
                  <a:lnTo>
                    <a:pt x="524" y="518"/>
                  </a:lnTo>
                  <a:lnTo>
                    <a:pt x="514" y="506"/>
                  </a:lnTo>
                  <a:lnTo>
                    <a:pt x="506" y="490"/>
                  </a:lnTo>
                  <a:lnTo>
                    <a:pt x="500" y="472"/>
                  </a:lnTo>
                  <a:lnTo>
                    <a:pt x="496" y="452"/>
                  </a:lnTo>
                  <a:lnTo>
                    <a:pt x="494" y="428"/>
                  </a:lnTo>
                  <a:lnTo>
                    <a:pt x="494" y="216"/>
                  </a:lnTo>
                  <a:lnTo>
                    <a:pt x="494" y="216"/>
                  </a:lnTo>
                  <a:lnTo>
                    <a:pt x="494" y="190"/>
                  </a:lnTo>
                  <a:lnTo>
                    <a:pt x="490" y="166"/>
                  </a:lnTo>
                  <a:lnTo>
                    <a:pt x="484" y="144"/>
                  </a:lnTo>
                  <a:lnTo>
                    <a:pt x="476" y="122"/>
                  </a:lnTo>
                  <a:lnTo>
                    <a:pt x="466" y="102"/>
                  </a:lnTo>
                  <a:lnTo>
                    <a:pt x="452" y="84"/>
                  </a:lnTo>
                  <a:lnTo>
                    <a:pt x="438" y="68"/>
                  </a:lnTo>
                  <a:lnTo>
                    <a:pt x="422" y="54"/>
                  </a:lnTo>
                  <a:lnTo>
                    <a:pt x="404" y="42"/>
                  </a:lnTo>
                  <a:lnTo>
                    <a:pt x="384" y="30"/>
                  </a:lnTo>
                  <a:lnTo>
                    <a:pt x="364" y="20"/>
                  </a:lnTo>
                  <a:lnTo>
                    <a:pt x="340" y="14"/>
                  </a:lnTo>
                  <a:lnTo>
                    <a:pt x="316" y="8"/>
                  </a:lnTo>
                  <a:lnTo>
                    <a:pt x="290" y="2"/>
                  </a:lnTo>
                  <a:lnTo>
                    <a:pt x="264" y="0"/>
                  </a:lnTo>
                  <a:lnTo>
                    <a:pt x="236" y="0"/>
                  </a:lnTo>
                  <a:lnTo>
                    <a:pt x="236" y="0"/>
                  </a:lnTo>
                  <a:lnTo>
                    <a:pt x="208" y="0"/>
                  </a:lnTo>
                  <a:lnTo>
                    <a:pt x="178" y="2"/>
                  </a:lnTo>
                  <a:lnTo>
                    <a:pt x="150" y="8"/>
                  </a:lnTo>
                  <a:lnTo>
                    <a:pt x="124" y="14"/>
                  </a:lnTo>
                  <a:lnTo>
                    <a:pt x="98" y="20"/>
                  </a:lnTo>
                  <a:lnTo>
                    <a:pt x="72" y="30"/>
                  </a:lnTo>
                  <a:lnTo>
                    <a:pt x="50" y="40"/>
                  </a:lnTo>
                  <a:lnTo>
                    <a:pt x="30" y="52"/>
                  </a:lnTo>
                  <a:lnTo>
                    <a:pt x="62" y="184"/>
                  </a:lnTo>
                  <a:lnTo>
                    <a:pt x="62" y="184"/>
                  </a:lnTo>
                  <a:lnTo>
                    <a:pt x="78" y="174"/>
                  </a:lnTo>
                  <a:lnTo>
                    <a:pt x="98" y="164"/>
                  </a:lnTo>
                  <a:lnTo>
                    <a:pt x="118" y="156"/>
                  </a:lnTo>
                  <a:lnTo>
                    <a:pt x="138" y="150"/>
                  </a:lnTo>
                  <a:lnTo>
                    <a:pt x="160" y="144"/>
                  </a:lnTo>
                  <a:lnTo>
                    <a:pt x="184" y="140"/>
                  </a:lnTo>
                  <a:lnTo>
                    <a:pt x="206" y="138"/>
                  </a:lnTo>
                  <a:lnTo>
                    <a:pt x="228" y="136"/>
                  </a:lnTo>
                  <a:lnTo>
                    <a:pt x="228" y="136"/>
                  </a:lnTo>
                  <a:lnTo>
                    <a:pt x="252" y="138"/>
                  </a:lnTo>
                  <a:lnTo>
                    <a:pt x="274" y="142"/>
                  </a:lnTo>
                  <a:lnTo>
                    <a:pt x="292" y="148"/>
                  </a:lnTo>
                  <a:lnTo>
                    <a:pt x="306" y="158"/>
                  </a:lnTo>
                  <a:lnTo>
                    <a:pt x="316" y="168"/>
                  </a:lnTo>
                  <a:lnTo>
                    <a:pt x="324" y="180"/>
                  </a:lnTo>
                  <a:lnTo>
                    <a:pt x="328" y="194"/>
                  </a:lnTo>
                  <a:lnTo>
                    <a:pt x="330" y="210"/>
                  </a:lnTo>
                  <a:lnTo>
                    <a:pt x="330" y="236"/>
                  </a:lnTo>
                  <a:lnTo>
                    <a:pt x="204" y="248"/>
                  </a:lnTo>
                  <a:lnTo>
                    <a:pt x="204" y="248"/>
                  </a:lnTo>
                  <a:lnTo>
                    <a:pt x="182" y="250"/>
                  </a:lnTo>
                  <a:lnTo>
                    <a:pt x="162" y="254"/>
                  </a:lnTo>
                  <a:lnTo>
                    <a:pt x="142" y="260"/>
                  </a:lnTo>
                  <a:lnTo>
                    <a:pt x="124" y="266"/>
                  </a:lnTo>
                  <a:lnTo>
                    <a:pt x="106" y="276"/>
                  </a:lnTo>
                  <a:lnTo>
                    <a:pt x="88" y="284"/>
                  </a:lnTo>
                  <a:lnTo>
                    <a:pt x="74" y="296"/>
                  </a:lnTo>
                  <a:lnTo>
                    <a:pt x="60" y="308"/>
                  </a:lnTo>
                  <a:lnTo>
                    <a:pt x="46" y="320"/>
                  </a:lnTo>
                  <a:lnTo>
                    <a:pt x="34" y="334"/>
                  </a:lnTo>
                  <a:lnTo>
                    <a:pt x="24" y="350"/>
                  </a:lnTo>
                  <a:lnTo>
                    <a:pt x="16" y="366"/>
                  </a:lnTo>
                  <a:lnTo>
                    <a:pt x="10" y="384"/>
                  </a:lnTo>
                  <a:lnTo>
                    <a:pt x="4" y="402"/>
                  </a:lnTo>
                  <a:lnTo>
                    <a:pt x="2" y="422"/>
                  </a:lnTo>
                  <a:lnTo>
                    <a:pt x="0" y="442"/>
                  </a:lnTo>
                  <a:lnTo>
                    <a:pt x="0" y="442"/>
                  </a:lnTo>
                  <a:lnTo>
                    <a:pt x="2" y="464"/>
                  </a:lnTo>
                  <a:lnTo>
                    <a:pt x="4" y="484"/>
                  </a:lnTo>
                  <a:lnTo>
                    <a:pt x="10" y="504"/>
                  </a:lnTo>
                  <a:lnTo>
                    <a:pt x="16" y="522"/>
                  </a:lnTo>
                  <a:lnTo>
                    <a:pt x="24" y="538"/>
                  </a:lnTo>
                  <a:lnTo>
                    <a:pt x="34" y="554"/>
                  </a:lnTo>
                  <a:lnTo>
                    <a:pt x="46" y="570"/>
                  </a:lnTo>
                  <a:lnTo>
                    <a:pt x="58" y="582"/>
                  </a:lnTo>
                  <a:lnTo>
                    <a:pt x="72" y="594"/>
                  </a:lnTo>
                  <a:lnTo>
                    <a:pt x="88" y="606"/>
                  </a:lnTo>
                  <a:lnTo>
                    <a:pt x="104" y="614"/>
                  </a:lnTo>
                  <a:lnTo>
                    <a:pt x="120" y="622"/>
                  </a:lnTo>
                  <a:lnTo>
                    <a:pt x="138" y="628"/>
                  </a:lnTo>
                  <a:lnTo>
                    <a:pt x="158" y="634"/>
                  </a:lnTo>
                  <a:lnTo>
                    <a:pt x="178" y="636"/>
                  </a:lnTo>
                  <a:lnTo>
                    <a:pt x="198" y="636"/>
                  </a:lnTo>
                  <a:lnTo>
                    <a:pt x="198" y="636"/>
                  </a:lnTo>
                  <a:lnTo>
                    <a:pt x="224" y="636"/>
                  </a:lnTo>
                  <a:lnTo>
                    <a:pt x="250" y="632"/>
                  </a:lnTo>
                  <a:lnTo>
                    <a:pt x="272" y="626"/>
                  </a:lnTo>
                  <a:lnTo>
                    <a:pt x="294" y="618"/>
                  </a:lnTo>
                  <a:lnTo>
                    <a:pt x="314" y="606"/>
                  </a:lnTo>
                  <a:lnTo>
                    <a:pt x="330" y="592"/>
                  </a:lnTo>
                  <a:lnTo>
                    <a:pt x="344" y="576"/>
                  </a:lnTo>
                  <a:lnTo>
                    <a:pt x="356" y="556"/>
                  </a:lnTo>
                  <a:lnTo>
                    <a:pt x="356" y="556"/>
                  </a:lnTo>
                  <a:lnTo>
                    <a:pt x="362" y="574"/>
                  </a:lnTo>
                  <a:lnTo>
                    <a:pt x="372" y="588"/>
                  </a:lnTo>
                  <a:lnTo>
                    <a:pt x="382" y="602"/>
                  </a:lnTo>
                  <a:lnTo>
                    <a:pt x="394" y="612"/>
                  </a:lnTo>
                  <a:lnTo>
                    <a:pt x="408" y="622"/>
                  </a:lnTo>
                  <a:lnTo>
                    <a:pt x="422" y="630"/>
                  </a:lnTo>
                  <a:lnTo>
                    <a:pt x="436" y="636"/>
                  </a:lnTo>
                  <a:lnTo>
                    <a:pt x="450" y="642"/>
                  </a:lnTo>
                  <a:lnTo>
                    <a:pt x="566" y="5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231F20"/>
                </a:solidFill>
              </a:endParaRPr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1316770" y="646923"/>
              <a:ext cx="79146" cy="71784"/>
            </a:xfrm>
            <a:custGeom>
              <a:avLst/>
              <a:gdLst>
                <a:gd name="T0" fmla="*/ 172 w 172"/>
                <a:gd name="T1" fmla="*/ 52 h 156"/>
                <a:gd name="T2" fmla="*/ 172 w 172"/>
                <a:gd name="T3" fmla="*/ 52 h 156"/>
                <a:gd name="T4" fmla="*/ 170 w 172"/>
                <a:gd name="T5" fmla="*/ 74 h 156"/>
                <a:gd name="T6" fmla="*/ 164 w 172"/>
                <a:gd name="T7" fmla="*/ 94 h 156"/>
                <a:gd name="T8" fmla="*/ 154 w 172"/>
                <a:gd name="T9" fmla="*/ 112 h 156"/>
                <a:gd name="T10" fmla="*/ 142 w 172"/>
                <a:gd name="T11" fmla="*/ 128 h 156"/>
                <a:gd name="T12" fmla="*/ 126 w 172"/>
                <a:gd name="T13" fmla="*/ 140 h 156"/>
                <a:gd name="T14" fmla="*/ 110 w 172"/>
                <a:gd name="T15" fmla="*/ 148 h 156"/>
                <a:gd name="T16" fmla="*/ 90 w 172"/>
                <a:gd name="T17" fmla="*/ 154 h 156"/>
                <a:gd name="T18" fmla="*/ 70 w 172"/>
                <a:gd name="T19" fmla="*/ 156 h 156"/>
                <a:gd name="T20" fmla="*/ 70 w 172"/>
                <a:gd name="T21" fmla="*/ 156 h 156"/>
                <a:gd name="T22" fmla="*/ 54 w 172"/>
                <a:gd name="T23" fmla="*/ 154 h 156"/>
                <a:gd name="T24" fmla="*/ 42 w 172"/>
                <a:gd name="T25" fmla="*/ 150 h 156"/>
                <a:gd name="T26" fmla="*/ 30 w 172"/>
                <a:gd name="T27" fmla="*/ 144 h 156"/>
                <a:gd name="T28" fmla="*/ 20 w 172"/>
                <a:gd name="T29" fmla="*/ 136 h 156"/>
                <a:gd name="T30" fmla="*/ 10 w 172"/>
                <a:gd name="T31" fmla="*/ 126 h 156"/>
                <a:gd name="T32" fmla="*/ 6 w 172"/>
                <a:gd name="T33" fmla="*/ 116 h 156"/>
                <a:gd name="T34" fmla="*/ 2 w 172"/>
                <a:gd name="T35" fmla="*/ 104 h 156"/>
                <a:gd name="T36" fmla="*/ 0 w 172"/>
                <a:gd name="T37" fmla="*/ 90 h 156"/>
                <a:gd name="T38" fmla="*/ 0 w 172"/>
                <a:gd name="T39" fmla="*/ 90 h 156"/>
                <a:gd name="T40" fmla="*/ 2 w 172"/>
                <a:gd name="T41" fmla="*/ 76 h 156"/>
                <a:gd name="T42" fmla="*/ 4 w 172"/>
                <a:gd name="T43" fmla="*/ 62 h 156"/>
                <a:gd name="T44" fmla="*/ 12 w 172"/>
                <a:gd name="T45" fmla="*/ 48 h 156"/>
                <a:gd name="T46" fmla="*/ 20 w 172"/>
                <a:gd name="T47" fmla="*/ 36 h 156"/>
                <a:gd name="T48" fmla="*/ 32 w 172"/>
                <a:gd name="T49" fmla="*/ 26 h 156"/>
                <a:gd name="T50" fmla="*/ 46 w 172"/>
                <a:gd name="T51" fmla="*/ 16 h 156"/>
                <a:gd name="T52" fmla="*/ 64 w 172"/>
                <a:gd name="T53" fmla="*/ 10 h 156"/>
                <a:gd name="T54" fmla="*/ 84 w 172"/>
                <a:gd name="T55" fmla="*/ 8 h 156"/>
                <a:gd name="T56" fmla="*/ 172 w 172"/>
                <a:gd name="T57" fmla="*/ 0 h 156"/>
                <a:gd name="T58" fmla="*/ 172 w 172"/>
                <a:gd name="T59" fmla="*/ 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2" h="156">
                  <a:moveTo>
                    <a:pt x="172" y="52"/>
                  </a:moveTo>
                  <a:lnTo>
                    <a:pt x="172" y="52"/>
                  </a:lnTo>
                  <a:lnTo>
                    <a:pt x="170" y="74"/>
                  </a:lnTo>
                  <a:lnTo>
                    <a:pt x="164" y="94"/>
                  </a:lnTo>
                  <a:lnTo>
                    <a:pt x="154" y="112"/>
                  </a:lnTo>
                  <a:lnTo>
                    <a:pt x="142" y="128"/>
                  </a:lnTo>
                  <a:lnTo>
                    <a:pt x="126" y="140"/>
                  </a:lnTo>
                  <a:lnTo>
                    <a:pt x="110" y="148"/>
                  </a:lnTo>
                  <a:lnTo>
                    <a:pt x="90" y="154"/>
                  </a:lnTo>
                  <a:lnTo>
                    <a:pt x="70" y="156"/>
                  </a:lnTo>
                  <a:lnTo>
                    <a:pt x="70" y="156"/>
                  </a:lnTo>
                  <a:lnTo>
                    <a:pt x="54" y="154"/>
                  </a:lnTo>
                  <a:lnTo>
                    <a:pt x="42" y="150"/>
                  </a:lnTo>
                  <a:lnTo>
                    <a:pt x="30" y="144"/>
                  </a:lnTo>
                  <a:lnTo>
                    <a:pt x="20" y="136"/>
                  </a:lnTo>
                  <a:lnTo>
                    <a:pt x="10" y="126"/>
                  </a:lnTo>
                  <a:lnTo>
                    <a:pt x="6" y="116"/>
                  </a:lnTo>
                  <a:lnTo>
                    <a:pt x="2" y="104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2" y="76"/>
                  </a:lnTo>
                  <a:lnTo>
                    <a:pt x="4" y="62"/>
                  </a:lnTo>
                  <a:lnTo>
                    <a:pt x="12" y="48"/>
                  </a:lnTo>
                  <a:lnTo>
                    <a:pt x="20" y="36"/>
                  </a:lnTo>
                  <a:lnTo>
                    <a:pt x="32" y="26"/>
                  </a:lnTo>
                  <a:lnTo>
                    <a:pt x="46" y="16"/>
                  </a:lnTo>
                  <a:lnTo>
                    <a:pt x="64" y="10"/>
                  </a:lnTo>
                  <a:lnTo>
                    <a:pt x="84" y="8"/>
                  </a:lnTo>
                  <a:lnTo>
                    <a:pt x="172" y="0"/>
                  </a:lnTo>
                  <a:lnTo>
                    <a:pt x="172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231F20"/>
                </a:solidFill>
              </a:endParaRPr>
            </a:p>
          </p:txBody>
        </p:sp>
        <p:sp>
          <p:nvSpPr>
            <p:cNvPr id="17" name="Freeform 11"/>
            <p:cNvSpPr>
              <a:spLocks/>
            </p:cNvSpPr>
            <p:nvPr userDrawn="1"/>
          </p:nvSpPr>
          <p:spPr bwMode="auto">
            <a:xfrm>
              <a:off x="11538563" y="683735"/>
              <a:ext cx="100313" cy="101233"/>
            </a:xfrm>
            <a:custGeom>
              <a:avLst/>
              <a:gdLst>
                <a:gd name="T0" fmla="*/ 134 w 218"/>
                <a:gd name="T1" fmla="*/ 194 h 220"/>
                <a:gd name="T2" fmla="*/ 218 w 218"/>
                <a:gd name="T3" fmla="*/ 110 h 220"/>
                <a:gd name="T4" fmla="*/ 108 w 218"/>
                <a:gd name="T5" fmla="*/ 0 h 220"/>
                <a:gd name="T6" fmla="*/ 0 w 218"/>
                <a:gd name="T7" fmla="*/ 110 h 220"/>
                <a:gd name="T8" fmla="*/ 108 w 218"/>
                <a:gd name="T9" fmla="*/ 220 h 220"/>
                <a:gd name="T10" fmla="*/ 134 w 218"/>
                <a:gd name="T11" fmla="*/ 1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220">
                  <a:moveTo>
                    <a:pt x="134" y="194"/>
                  </a:moveTo>
                  <a:lnTo>
                    <a:pt x="218" y="110"/>
                  </a:lnTo>
                  <a:lnTo>
                    <a:pt x="108" y="0"/>
                  </a:lnTo>
                  <a:lnTo>
                    <a:pt x="0" y="110"/>
                  </a:lnTo>
                  <a:lnTo>
                    <a:pt x="108" y="220"/>
                  </a:lnTo>
                  <a:lnTo>
                    <a:pt x="134" y="1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231F20"/>
                </a:solidFill>
              </a:endParaRPr>
            </a:p>
          </p:txBody>
        </p:sp>
        <p:sp>
          <p:nvSpPr>
            <p:cNvPr id="18" name="Freeform 12"/>
            <p:cNvSpPr>
              <a:spLocks/>
            </p:cNvSpPr>
            <p:nvPr userDrawn="1"/>
          </p:nvSpPr>
          <p:spPr bwMode="auto">
            <a:xfrm>
              <a:off x="10777472" y="356107"/>
              <a:ext cx="101233" cy="100313"/>
            </a:xfrm>
            <a:custGeom>
              <a:avLst/>
              <a:gdLst>
                <a:gd name="T0" fmla="*/ 220 w 220"/>
                <a:gd name="T1" fmla="*/ 110 h 218"/>
                <a:gd name="T2" fmla="*/ 110 w 220"/>
                <a:gd name="T3" fmla="*/ 0 h 218"/>
                <a:gd name="T4" fmla="*/ 0 w 220"/>
                <a:gd name="T5" fmla="*/ 110 h 218"/>
                <a:gd name="T6" fmla="*/ 110 w 220"/>
                <a:gd name="T7" fmla="*/ 218 h 218"/>
                <a:gd name="T8" fmla="*/ 136 w 220"/>
                <a:gd name="T9" fmla="*/ 194 h 218"/>
                <a:gd name="T10" fmla="*/ 220 w 220"/>
                <a:gd name="T11" fmla="*/ 1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18">
                  <a:moveTo>
                    <a:pt x="220" y="110"/>
                  </a:moveTo>
                  <a:lnTo>
                    <a:pt x="110" y="0"/>
                  </a:lnTo>
                  <a:lnTo>
                    <a:pt x="0" y="110"/>
                  </a:lnTo>
                  <a:lnTo>
                    <a:pt x="110" y="218"/>
                  </a:lnTo>
                  <a:lnTo>
                    <a:pt x="136" y="194"/>
                  </a:lnTo>
                  <a:lnTo>
                    <a:pt x="220" y="1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231F20"/>
                </a:solidFill>
              </a:endParaRPr>
            </a:p>
          </p:txBody>
        </p:sp>
      </p:grp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91675" y="6613525"/>
            <a:ext cx="2133600" cy="244475"/>
          </a:xfrm>
          <a:prstGeom prst="rect">
            <a:avLst/>
          </a:prstGeom>
        </p:spPr>
        <p:txBody>
          <a:bodyPr/>
          <a:lstStyle>
            <a:lvl1pPr algn="r">
              <a:defRPr sz="800"/>
            </a:lvl1pPr>
          </a:lstStyle>
          <a:p>
            <a:fld id="{93AEC647-104A-43C8-8FBB-34EEEA788BAC}" type="slidenum">
              <a:rPr lang="en-US" smtClean="0">
                <a:solidFill>
                  <a:srgbClr val="231F20"/>
                </a:solidFill>
              </a:rPr>
              <a:pPr/>
              <a:t>‹#›</a:t>
            </a:fld>
            <a:endParaRPr lang="en-US" dirty="0">
              <a:solidFill>
                <a:srgbClr val="231F20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5751" y="384759"/>
            <a:ext cx="1678854" cy="484118"/>
          </a:xfrm>
          <a:prstGeom prst="rect">
            <a:avLst/>
          </a:prstGeom>
        </p:spPr>
      </p:pic>
      <p:sp>
        <p:nvSpPr>
          <p:cNvPr id="22" name="Rectangle 21"/>
          <p:cNvSpPr/>
          <p:nvPr userDrawn="1"/>
        </p:nvSpPr>
        <p:spPr>
          <a:xfrm>
            <a:off x="10529274" y="334940"/>
            <a:ext cx="18288" cy="57703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6039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84163" indent="-284163" algn="l" defTabSz="4572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SzPct val="90000"/>
        <a:buFont typeface="Wingdings" pitchFamily="2" charset="2"/>
        <a:buChar char=""/>
        <a:defRPr sz="26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1pPr>
      <a:lvl2pPr marL="515938" indent="-174625" algn="l" defTabSz="4572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Calibri" pitchFamily="34" charset="0"/>
        <a:buChar char="-"/>
        <a:defRPr sz="22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2pPr>
      <a:lvl3pPr marL="801688" indent="-169863" algn="l" defTabSz="4572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Calibri" pitchFamily="34" charset="0"/>
        <a:buChar char="-"/>
        <a:defRPr sz="1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3pPr>
      <a:lvl4pPr marL="1087438" indent="-176213" algn="l" defTabSz="4572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Calibri" pitchFamily="34" charset="0"/>
        <a:buChar char="-"/>
        <a:defRPr sz="1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4pPr>
      <a:lvl5pPr marL="1374775" indent="-176213" algn="l" defTabSz="4572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Calibri" pitchFamily="34" charset="0"/>
        <a:buChar char="-"/>
        <a:defRPr sz="1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5.jp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3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6.jp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39.png"/><Relationship Id="rId7" Type="http://schemas.openxmlformats.org/officeDocument/2006/relationships/diagramLayout" Target="../diagrams/layout2.xm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Relationship Id="rId6" Type="http://schemas.openxmlformats.org/officeDocument/2006/relationships/diagramData" Target="../diagrams/data2.xml"/><Relationship Id="rId5" Type="http://schemas.openxmlformats.org/officeDocument/2006/relationships/image" Target="../media/image41.png"/><Relationship Id="rId10" Type="http://schemas.microsoft.com/office/2007/relationships/diagramDrawing" Target="../diagrams/drawing2.xml"/><Relationship Id="rId4" Type="http://schemas.openxmlformats.org/officeDocument/2006/relationships/image" Target="../media/image40.png"/><Relationship Id="rId9" Type="http://schemas.openxmlformats.org/officeDocument/2006/relationships/diagramColors" Target="../diagrams/colors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SUPPLIER RELATIONSHIP MANAGEMENT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PRODUCT OVERVIEW</a:t>
            </a:r>
          </a:p>
        </p:txBody>
      </p:sp>
    </p:spTree>
    <p:extLst>
      <p:ext uri="{BB962C8B-B14F-4D97-AF65-F5344CB8AC3E}">
        <p14:creationId xmlns:p14="http://schemas.microsoft.com/office/powerpoint/2010/main" val="48896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C647-104A-43C8-8FBB-34EEEA788BAC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281" y="366443"/>
            <a:ext cx="3106882" cy="170410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279" y="2457161"/>
            <a:ext cx="3106884" cy="1714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281" y="4565446"/>
            <a:ext cx="3106884" cy="1683329"/>
          </a:xfrm>
          <a:prstGeom prst="rect">
            <a:avLst/>
          </a:prstGeom>
        </p:spPr>
      </p:pic>
      <p:graphicFrame>
        <p:nvGraphicFramePr>
          <p:cNvPr id="28" name="Diagram 27"/>
          <p:cNvGraphicFramePr/>
          <p:nvPr>
            <p:extLst>
              <p:ext uri="{D42A27DB-BD31-4B8C-83A1-F6EECF244321}">
                <p14:modId xmlns:p14="http://schemas.microsoft.com/office/powerpoint/2010/main" val="2654104026"/>
              </p:ext>
            </p:extLst>
          </p:nvPr>
        </p:nvGraphicFramePr>
        <p:xfrm>
          <a:off x="-361025" y="15298"/>
          <a:ext cx="4623955" cy="6598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0" name="TextBox 29"/>
          <p:cNvSpPr txBox="1"/>
          <p:nvPr/>
        </p:nvSpPr>
        <p:spPr>
          <a:xfrm>
            <a:off x="754669" y="366443"/>
            <a:ext cx="7273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/>
              <a:t>Bulk Head</a:t>
            </a:r>
          </a:p>
        </p:txBody>
      </p:sp>
      <p:sp>
        <p:nvSpPr>
          <p:cNvPr id="33" name="Right Arrow 32"/>
          <p:cNvSpPr/>
          <p:nvPr/>
        </p:nvSpPr>
        <p:spPr>
          <a:xfrm>
            <a:off x="4171324" y="2644198"/>
            <a:ext cx="2483427" cy="1527463"/>
          </a:xfrm>
          <a:prstGeom prst="rightArrow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rtlCol="0" anchor="b" anchorCtr="0"/>
          <a:lstStyle/>
          <a:p>
            <a:pPr algn="ctr"/>
            <a:r>
              <a:rPr lang="en-IN" dirty="0"/>
              <a:t>Manufacturing Requirements</a:t>
            </a:r>
          </a:p>
        </p:txBody>
      </p:sp>
    </p:spTree>
    <p:extLst>
      <p:ext uri="{BB962C8B-B14F-4D97-AF65-F5344CB8AC3E}">
        <p14:creationId xmlns:p14="http://schemas.microsoft.com/office/powerpoint/2010/main" val="19844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C647-104A-43C8-8FBB-34EEEA788BA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813" y="309016"/>
            <a:ext cx="1523999" cy="14777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86" y="1707931"/>
            <a:ext cx="1523999" cy="1477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85" y="4179638"/>
            <a:ext cx="1523999" cy="14777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442" y="5135782"/>
            <a:ext cx="1523999" cy="14777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442" y="309016"/>
            <a:ext cx="1523999" cy="14777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412" y="1707932"/>
            <a:ext cx="1523999" cy="14777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412" y="4220013"/>
            <a:ext cx="1523999" cy="14777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813" y="4900304"/>
            <a:ext cx="1523999" cy="1477743"/>
          </a:xfrm>
          <a:prstGeom prst="rect">
            <a:avLst/>
          </a:prstGeom>
        </p:spPr>
      </p:pic>
      <p:cxnSp>
        <p:nvCxnSpPr>
          <p:cNvPr id="15" name="Straight Arrow Connector 14"/>
          <p:cNvCxnSpPr>
            <a:stCxn id="7" idx="2"/>
          </p:cNvCxnSpPr>
          <p:nvPr/>
        </p:nvCxnSpPr>
        <p:spPr>
          <a:xfrm flipH="1">
            <a:off x="6462710" y="1786759"/>
            <a:ext cx="589732" cy="806066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3" idx="2"/>
          </p:cNvCxnSpPr>
          <p:nvPr/>
        </p:nvCxnSpPr>
        <p:spPr>
          <a:xfrm>
            <a:off x="3990813" y="1786759"/>
            <a:ext cx="940674" cy="888125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4" idx="3"/>
          </p:cNvCxnSpPr>
          <p:nvPr/>
        </p:nvCxnSpPr>
        <p:spPr>
          <a:xfrm>
            <a:off x="2322785" y="2446803"/>
            <a:ext cx="2430026" cy="778571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2322785" y="3678621"/>
            <a:ext cx="2424728" cy="882869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6505903" y="4179638"/>
            <a:ext cx="352097" cy="956144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4371812" y="4166298"/>
            <a:ext cx="683664" cy="734005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6719969" y="2405409"/>
            <a:ext cx="2389461" cy="77857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6719969" y="3678621"/>
            <a:ext cx="2315150" cy="979090"/>
          </a:xfrm>
          <a:prstGeom prst="straightConnector1">
            <a:avLst/>
          </a:prstGeom>
          <a:ln w="12700" cmpd="sng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295366" y="463163"/>
            <a:ext cx="91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PART</a:t>
            </a:r>
            <a:r>
              <a:rPr lang="en-IN" dirty="0"/>
              <a:t> </a:t>
            </a:r>
            <a:r>
              <a:rPr lang="en-IN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905822" y="1846374"/>
            <a:ext cx="91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PART X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666465" y="4035347"/>
            <a:ext cx="91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PART X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371811" y="5054451"/>
            <a:ext cx="91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PART X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094480" y="5070950"/>
            <a:ext cx="91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PART X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0126228" y="4236512"/>
            <a:ext cx="91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PART X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236373" y="357755"/>
            <a:ext cx="91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PART X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0118099" y="1725139"/>
            <a:ext cx="91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PART X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941" y="2431713"/>
            <a:ext cx="1368898" cy="208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4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C647-104A-43C8-8FBB-34EEEA788BAC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43" y="971368"/>
            <a:ext cx="1368898" cy="2081503"/>
          </a:xfrm>
          <a:prstGeom prst="rect">
            <a:avLst/>
          </a:prstGeom>
        </p:spPr>
      </p:pic>
      <p:pic>
        <p:nvPicPr>
          <p:cNvPr id="1026" name="Picture 2" descr="Screen cap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574" y="3672387"/>
            <a:ext cx="12573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creen captu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5770" y="4056993"/>
            <a:ext cx="1933575" cy="1901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creen captur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0496" y="1178681"/>
            <a:ext cx="1635159" cy="1874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700408943"/>
              </p:ext>
            </p:extLst>
          </p:nvPr>
        </p:nvGraphicFramePr>
        <p:xfrm>
          <a:off x="3303224" y="1928036"/>
          <a:ext cx="5157604" cy="2995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5" name="Right Arrow 4"/>
          <p:cNvSpPr/>
          <p:nvPr/>
        </p:nvSpPr>
        <p:spPr>
          <a:xfrm>
            <a:off x="2467040" y="3137031"/>
            <a:ext cx="623086" cy="577457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ight Arrow 9"/>
          <p:cNvSpPr/>
          <p:nvPr/>
        </p:nvSpPr>
        <p:spPr>
          <a:xfrm>
            <a:off x="8673926" y="3137031"/>
            <a:ext cx="623086" cy="577457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594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C647-104A-43C8-8FBB-34EEEA788BAC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824996787"/>
              </p:ext>
            </p:extLst>
          </p:nvPr>
        </p:nvGraphicFramePr>
        <p:xfrm>
          <a:off x="2211837" y="908916"/>
          <a:ext cx="7829790" cy="304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636405440"/>
              </p:ext>
            </p:extLst>
          </p:nvPr>
        </p:nvGraphicFramePr>
        <p:xfrm>
          <a:off x="2367699" y="3953452"/>
          <a:ext cx="7518063" cy="26600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024263" y="448997"/>
            <a:ext cx="42049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accent1"/>
                </a:solidFill>
              </a:rPr>
              <a:t>SRM - PRODUCTS</a:t>
            </a:r>
          </a:p>
        </p:txBody>
      </p:sp>
    </p:spTree>
    <p:extLst>
      <p:ext uri="{BB962C8B-B14F-4D97-AF65-F5344CB8AC3E}">
        <p14:creationId xmlns:p14="http://schemas.microsoft.com/office/powerpoint/2010/main" val="139143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C647-104A-43C8-8FBB-34EEEA788BA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9AEE76C-7DB4-4110-90D9-33D3032D33A4}"/>
              </a:ext>
            </a:extLst>
          </p:cNvPr>
          <p:cNvSpPr txBox="1">
            <a:spLocks/>
          </p:cNvSpPr>
          <p:nvPr/>
        </p:nvSpPr>
        <p:spPr>
          <a:xfrm>
            <a:off x="457201" y="1485899"/>
            <a:ext cx="11268074" cy="4076701"/>
          </a:xfrm>
          <a:prstGeom prst="rect">
            <a:avLst/>
          </a:prstGeom>
        </p:spPr>
        <p:txBody>
          <a:bodyPr/>
          <a:lstStyle>
            <a:lvl1pPr marL="284163" indent="-284163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SzPct val="90000"/>
              <a:buFont typeface="Wingdings" pitchFamily="2" charset="2"/>
              <a:buChar char=""/>
              <a:defRPr sz="26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4350" indent="-169863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Calibri" pitchFamily="34" charset="0"/>
              <a:buChar char="-"/>
              <a:defRPr sz="22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1688" indent="-169863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Calibri" pitchFamily="34" charset="0"/>
              <a:buChar char="-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7438" indent="-176213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Calibri" pitchFamily="34" charset="0"/>
              <a:buChar char="-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4775" indent="-176213" algn="l" defTabSz="4572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Font typeface="Calibri" pitchFamily="34" charset="0"/>
              <a:buChar char="-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Defense Federal Acquisition Regulation Supplement (DFARS) Compliance</a:t>
            </a:r>
          </a:p>
          <a:p>
            <a:pPr lvl="1"/>
            <a:r>
              <a:rPr lang="en-US" dirty="0"/>
              <a:t>One way password encryption – Testing and preparation for release</a:t>
            </a:r>
          </a:p>
          <a:p>
            <a:pPr lvl="1"/>
            <a:r>
              <a:rPr lang="en-US" dirty="0"/>
              <a:t>2017.1.0.1 – April 2018</a:t>
            </a:r>
          </a:p>
          <a:p>
            <a:r>
              <a:rPr lang="en-US" dirty="0"/>
              <a:t>2017.1.1.0 – SRM 2017 release on WebSphere</a:t>
            </a:r>
          </a:p>
          <a:p>
            <a:pPr lvl="1"/>
            <a:r>
              <a:rPr lang="en-US" dirty="0"/>
              <a:t>May 2018</a:t>
            </a:r>
          </a:p>
          <a:p>
            <a:r>
              <a:rPr lang="en-US" dirty="0"/>
              <a:t>Innovation Day </a:t>
            </a:r>
          </a:p>
          <a:p>
            <a:pPr lvl="1"/>
            <a:r>
              <a:rPr lang="en-US" dirty="0"/>
              <a:t>Idea – Automated BOM recommendation following up for patenting.</a:t>
            </a:r>
          </a:p>
          <a:p>
            <a:r>
              <a:rPr lang="en-US" dirty="0"/>
              <a:t>Customer issue support (Ingalls)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6682BE-C604-4CF4-ABCD-0CCACE69730D}"/>
              </a:ext>
            </a:extLst>
          </p:cNvPr>
          <p:cNvSpPr txBox="1"/>
          <p:nvPr/>
        </p:nvSpPr>
        <p:spPr>
          <a:xfrm>
            <a:off x="457201" y="434974"/>
            <a:ext cx="37750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A9E0"/>
                </a:solidFill>
              </a:rPr>
              <a:t>Updates</a:t>
            </a:r>
          </a:p>
        </p:txBody>
      </p:sp>
    </p:spTree>
    <p:extLst>
      <p:ext uri="{BB962C8B-B14F-4D97-AF65-F5344CB8AC3E}">
        <p14:creationId xmlns:p14="http://schemas.microsoft.com/office/powerpoint/2010/main" val="2065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A67E5-CC94-430D-9C5E-526AC2004B5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055225" y="6613525"/>
            <a:ext cx="2133600" cy="244475"/>
          </a:xfrm>
          <a:prstGeom prst="rect">
            <a:avLst/>
          </a:prstGeom>
        </p:spPr>
        <p:txBody>
          <a:bodyPr/>
          <a:lstStyle/>
          <a:p>
            <a:fld id="{93AEC647-104A-43C8-8FBB-34EEEA788BA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135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JDA_template">
  <a:themeElements>
    <a:clrScheme name="JDA">
      <a:dk1>
        <a:srgbClr val="231F20"/>
      </a:dk1>
      <a:lt1>
        <a:sysClr val="window" lastClr="FFFFFF"/>
      </a:lt1>
      <a:dk2>
        <a:srgbClr val="004F71"/>
      </a:dk2>
      <a:lt2>
        <a:srgbClr val="00A9E0"/>
      </a:lt2>
      <a:accent1>
        <a:srgbClr val="004F71"/>
      </a:accent1>
      <a:accent2>
        <a:srgbClr val="FF6A13"/>
      </a:accent2>
      <a:accent3>
        <a:srgbClr val="78AA00"/>
      </a:accent3>
      <a:accent4>
        <a:srgbClr val="8F1A95"/>
      </a:accent4>
      <a:accent5>
        <a:srgbClr val="CE0037"/>
      </a:accent5>
      <a:accent6>
        <a:srgbClr val="FFB500"/>
      </a:accent6>
      <a:hlink>
        <a:srgbClr val="00A9E0"/>
      </a:hlink>
      <a:folHlink>
        <a:srgbClr val="004F7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JDA_template">
  <a:themeElements>
    <a:clrScheme name="JDA">
      <a:dk1>
        <a:srgbClr val="231F20"/>
      </a:dk1>
      <a:lt1>
        <a:sysClr val="window" lastClr="FFFFFF"/>
      </a:lt1>
      <a:dk2>
        <a:srgbClr val="004F71"/>
      </a:dk2>
      <a:lt2>
        <a:srgbClr val="00A9E0"/>
      </a:lt2>
      <a:accent1>
        <a:srgbClr val="004F71"/>
      </a:accent1>
      <a:accent2>
        <a:srgbClr val="FF6A13"/>
      </a:accent2>
      <a:accent3>
        <a:srgbClr val="78AA00"/>
      </a:accent3>
      <a:accent4>
        <a:srgbClr val="8F1A95"/>
      </a:accent4>
      <a:accent5>
        <a:srgbClr val="CE0037"/>
      </a:accent5>
      <a:accent6>
        <a:srgbClr val="FFB500"/>
      </a:accent6>
      <a:hlink>
        <a:srgbClr val="00A9E0"/>
      </a:hlink>
      <a:folHlink>
        <a:srgbClr val="004F7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F613A91E4C66A41BD8B74133445F4B9" ma:contentTypeVersion="0" ma:contentTypeDescription="Create a new document." ma:contentTypeScope="" ma:versionID="fb19fe96ffe8147df2f89ec1daa222ce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C46E1A53-F639-4265-8E6B-D6C7F1B8712D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25283BB-9F8D-48C4-B7C9-8E61A8A41BE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C1619E-B221-4873-B9B8-6D4EA2F997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36804</TotalTime>
  <Words>211</Words>
  <Application>Microsoft Office PowerPoint</Application>
  <PresentationFormat>Custom</PresentationFormat>
  <Paragraphs>59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Times New Roman</vt:lpstr>
      <vt:lpstr>Wingdings</vt:lpstr>
      <vt:lpstr>JDA_template</vt:lpstr>
      <vt:lpstr>1_JDA_template</vt:lpstr>
      <vt:lpstr>SUPPLIER RELATIONSHIP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Lippincott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Lippincott Staff</dc:creator>
  <cp:lastModifiedBy>Somsurya Nanda</cp:lastModifiedBy>
  <cp:revision>749</cp:revision>
  <dcterms:created xsi:type="dcterms:W3CDTF">2014-09-29T19:12:55Z</dcterms:created>
  <dcterms:modified xsi:type="dcterms:W3CDTF">2018-04-20T06:26:58Z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0x0101009F613A91E4C66A41BD8B74133445F4B9</vt:lpwstr>
  </property>
</Properties>
</file>